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  <p:sldMasterId id="2147483876" r:id="rId2"/>
    <p:sldMasterId id="2147483894" r:id="rId3"/>
    <p:sldMasterId id="2147483930" r:id="rId4"/>
    <p:sldMasterId id="2147483948" r:id="rId5"/>
    <p:sldMasterId id="2147483966" r:id="rId6"/>
    <p:sldMasterId id="2147483984" r:id="rId7"/>
    <p:sldMasterId id="2147483996" r:id="rId8"/>
  </p:sldMasterIdLst>
  <p:notesMasterIdLst>
    <p:notesMasterId r:id="rId69"/>
  </p:notesMasterIdLst>
  <p:sldIdLst>
    <p:sldId id="256" r:id="rId9"/>
    <p:sldId id="269" r:id="rId10"/>
    <p:sldId id="282" r:id="rId11"/>
    <p:sldId id="302" r:id="rId12"/>
    <p:sldId id="283" r:id="rId13"/>
    <p:sldId id="270" r:id="rId14"/>
    <p:sldId id="265" r:id="rId15"/>
    <p:sldId id="324" r:id="rId16"/>
    <p:sldId id="272" r:id="rId17"/>
    <p:sldId id="273" r:id="rId18"/>
    <p:sldId id="319" r:id="rId19"/>
    <p:sldId id="321" r:id="rId20"/>
    <p:sldId id="322" r:id="rId21"/>
    <p:sldId id="323" r:id="rId22"/>
    <p:sldId id="268" r:id="rId23"/>
    <p:sldId id="275" r:id="rId24"/>
    <p:sldId id="277" r:id="rId25"/>
    <p:sldId id="325" r:id="rId26"/>
    <p:sldId id="296" r:id="rId27"/>
    <p:sldId id="280" r:id="rId28"/>
    <p:sldId id="317" r:id="rId29"/>
    <p:sldId id="281" r:id="rId30"/>
    <p:sldId id="298" r:id="rId31"/>
    <p:sldId id="327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7" r:id="rId44"/>
    <p:sldId id="299" r:id="rId45"/>
    <p:sldId id="295" r:id="rId46"/>
    <p:sldId id="300" r:id="rId47"/>
    <p:sldId id="301" r:id="rId48"/>
    <p:sldId id="326" r:id="rId49"/>
    <p:sldId id="303" r:id="rId50"/>
    <p:sldId id="304" r:id="rId51"/>
    <p:sldId id="306" r:id="rId52"/>
    <p:sldId id="305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28" r:id="rId63"/>
    <p:sldId id="316" r:id="rId64"/>
    <p:sldId id="318" r:id="rId65"/>
    <p:sldId id="320" r:id="rId66"/>
    <p:sldId id="329" r:id="rId67"/>
    <p:sldId id="33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as Kabeer" initials="SK" lastIdx="2" clrIdx="0">
    <p:extLst>
      <p:ext uri="{19B8F6BF-5375-455C-9EA6-DF929625EA0E}">
        <p15:presenceInfo xmlns:p15="http://schemas.microsoft.com/office/powerpoint/2012/main" userId="Shinas Kabe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1"/>
    <a:srgbClr val="D8D7D1"/>
    <a:srgbClr val="DBDAD5"/>
    <a:srgbClr val="E4E0D7"/>
    <a:srgbClr val="DDDFD3"/>
    <a:srgbClr val="756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4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438" y="72"/>
      </p:cViewPr>
      <p:guideLst/>
    </p:cSldViewPr>
  </p:slideViewPr>
  <p:outlineViewPr>
    <p:cViewPr>
      <p:scale>
        <a:sx n="33" d="100"/>
        <a:sy n="33" d="100"/>
      </p:scale>
      <p:origin x="0" y="-78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9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243F7-07DC-4B08-9381-FA9B5A9D00DB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C8F02-6D01-4971-A6CA-4F45C123CA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6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9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2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7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2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1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91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23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5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7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196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9125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9484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4074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092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395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51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9501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01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087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7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01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3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246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6203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225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35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7072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371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501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27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46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0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42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07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82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26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76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1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20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6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43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8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4269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52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699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37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10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603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2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6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51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05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587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21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85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616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67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617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17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6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552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54811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5369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597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967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868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58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10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37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4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11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972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523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444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0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126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774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00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146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86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607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4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8229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4499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58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9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72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70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578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398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190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097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0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920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04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665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768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29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097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030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627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025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289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70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905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246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164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108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293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752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248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844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7849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809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6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544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038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166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101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627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816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93952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050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9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58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2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1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22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71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33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78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65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5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05-May-18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83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10.xml"/><Relationship Id="rId7" Type="http://schemas.openxmlformats.org/officeDocument/2006/relationships/slide" Target="slid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9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slide" Target="slide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8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8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6" Type="http://schemas.openxmlformats.org/officeDocument/2006/relationships/slide" Target="slide21.xml"/><Relationship Id="rId5" Type="http://schemas.openxmlformats.org/officeDocument/2006/relationships/slide" Target="slide36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7.xml"/><Relationship Id="rId5" Type="http://schemas.openxmlformats.org/officeDocument/2006/relationships/slide" Target="slide4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slide" Target="slide19.xml"/><Relationship Id="rId4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slide" Target="slide19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81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81.xml"/><Relationship Id="rId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8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6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81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8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38.xml"/><Relationship Id="rId7" Type="http://schemas.openxmlformats.org/officeDocument/2006/relationships/image" Target="../media/image19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38.xml"/><Relationship Id="rId7" Type="http://schemas.openxmlformats.org/officeDocument/2006/relationships/image" Target="../media/image19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39.xml"/><Relationship Id="rId7" Type="http://schemas.openxmlformats.org/officeDocument/2006/relationships/image" Target="../media/image19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81.xml"/><Relationship Id="rId5" Type="http://schemas.openxmlformats.org/officeDocument/2006/relationships/slide" Target="slide40.xml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8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3.png"/><Relationship Id="rId7" Type="http://schemas.openxmlformats.org/officeDocument/2006/relationships/slide" Target="slide54.xml"/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Relationship Id="rId6" Type="http://schemas.openxmlformats.org/officeDocument/2006/relationships/slide" Target="slide53.xml"/><Relationship Id="rId5" Type="http://schemas.openxmlformats.org/officeDocument/2006/relationships/slide" Target="slide43.xml"/><Relationship Id="rId10" Type="http://schemas.openxmlformats.org/officeDocument/2006/relationships/slide" Target="slide58.xml"/><Relationship Id="rId4" Type="http://schemas.openxmlformats.org/officeDocument/2006/relationships/slide" Target="slide45.xml"/><Relationship Id="rId9" Type="http://schemas.openxmlformats.org/officeDocument/2006/relationships/slide" Target="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8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8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42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81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56.xml"/><Relationship Id="rId7" Type="http://schemas.openxmlformats.org/officeDocument/2006/relationships/image" Target="../media/image19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8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54.xml"/><Relationship Id="rId1" Type="http://schemas.openxmlformats.org/officeDocument/2006/relationships/slideLayout" Target="../slideLayouts/slideLayout8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8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42.xml"/><Relationship Id="rId1" Type="http://schemas.openxmlformats.org/officeDocument/2006/relationships/slideLayout" Target="../slideLayouts/slideLayout8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18" Type="http://schemas.openxmlformats.org/officeDocument/2006/relationships/slide" Target="slide59.xml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57.xml"/><Relationship Id="rId2" Type="http://schemas.openxmlformats.org/officeDocument/2006/relationships/slide" Target="slide35.xml"/><Relationship Id="rId16" Type="http://schemas.openxmlformats.org/officeDocument/2006/relationships/slide" Target="slide40.xml"/><Relationship Id="rId1" Type="http://schemas.openxmlformats.org/officeDocument/2006/relationships/slideLayout" Target="../slideLayouts/slideLayout64.xml"/><Relationship Id="rId6" Type="http://schemas.openxmlformats.org/officeDocument/2006/relationships/slide" Target="slide2.xml"/><Relationship Id="rId11" Type="http://schemas.openxmlformats.org/officeDocument/2006/relationships/slide" Target="slide11.xml"/><Relationship Id="rId5" Type="http://schemas.openxmlformats.org/officeDocument/2006/relationships/slide" Target="slide26.xml"/><Relationship Id="rId15" Type="http://schemas.openxmlformats.org/officeDocument/2006/relationships/slide" Target="slide25.xml"/><Relationship Id="rId10" Type="http://schemas.openxmlformats.org/officeDocument/2006/relationships/slide" Target="slide10.xml"/><Relationship Id="rId19" Type="http://schemas.openxmlformats.org/officeDocument/2006/relationships/slide" Target="slide60.xml"/><Relationship Id="rId4" Type="http://schemas.openxmlformats.org/officeDocument/2006/relationships/slide" Target="slide29.xml"/><Relationship Id="rId9" Type="http://schemas.openxmlformats.org/officeDocument/2006/relationships/slide" Target="slide9.xml"/><Relationship Id="rId14" Type="http://schemas.openxmlformats.org/officeDocument/2006/relationships/slide" Target="slide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7.xml"/><Relationship Id="rId7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9" Type="http://schemas.openxmlformats.org/officeDocument/2006/relationships/slide" Target="slide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7.xml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9" Type="http://schemas.openxmlformats.org/officeDocument/2006/relationships/slide" Target="slide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9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slide" Target="slide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507" y="2059716"/>
            <a:ext cx="10058400" cy="1738588"/>
          </a:xfrm>
        </p:spPr>
        <p:txBody>
          <a:bodyPr/>
          <a:lstStyle/>
          <a:p>
            <a:pPr algn="ctr"/>
            <a:r>
              <a:rPr lang="en-US" b="1" cap="none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VEHICLE SERVICE CENTER</a:t>
            </a:r>
            <a:endParaRPr lang="en-US" b="1" cap="none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1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8328" y="841616"/>
            <a:ext cx="1442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75331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Mobile number</a:t>
            </a:r>
            <a:r>
              <a:rPr lang="en-US" sz="14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number:</a:t>
            </a:r>
            <a:endParaRPr lang="en-US" sz="1400" dirty="0" smtClean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79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06062" y="1542175"/>
            <a:ext cx="4664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1727" y="2663049"/>
            <a:ext cx="129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344380"/>
              </p:ext>
            </p:extLst>
          </p:nvPr>
        </p:nvGraphicFramePr>
        <p:xfrm>
          <a:off x="185220" y="2969176"/>
          <a:ext cx="4833257" cy="373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</a:t>
                      </a:r>
                    </a:p>
                  </a:txBody>
                  <a:tcPr/>
                </a:tc>
              </a:tr>
              <a:tr h="328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</a:t>
                      </a:r>
                    </a:p>
                  </a:txBody>
                  <a:tcPr/>
                </a:tc>
              </a:tr>
              <a:tr h="2955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</a:t>
                      </a:r>
                    </a:p>
                  </a:txBody>
                  <a:tcPr/>
                </a:tc>
              </a:tr>
              <a:tr h="2955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KMs: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300513" y="2632392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614150" y="852657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205659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622440" y="900752"/>
            <a:ext cx="0" cy="503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907248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4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5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service</a:t>
            </a:r>
          </a:p>
        </p:txBody>
      </p:sp>
      <p:sp>
        <p:nvSpPr>
          <p:cNvPr id="56" name="TextBox 55">
            <a:hlinkClick r:id="rId6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Paid service</a:t>
            </a:r>
          </a:p>
        </p:txBody>
      </p:sp>
      <p:sp>
        <p:nvSpPr>
          <p:cNvPr id="57" name="TextBox 56">
            <a:hlinkClick r:id="rId7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Repair</a:t>
            </a:r>
          </a:p>
        </p:txBody>
      </p:sp>
      <p:sp>
        <p:nvSpPr>
          <p:cNvPr id="59" name="TextBox 58">
            <a:hlinkClick r:id="rId3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Performance tuning</a:t>
            </a:r>
          </a:p>
        </p:txBody>
      </p:sp>
      <p:sp>
        <p:nvSpPr>
          <p:cNvPr id="60" name="TextBox 59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9" name="TextBox 38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9607639" y="3464417"/>
            <a:ext cx="0" cy="2498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749308" y="3438658"/>
            <a:ext cx="9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550392"/>
              </p:ext>
            </p:extLst>
          </p:nvPr>
        </p:nvGraphicFramePr>
        <p:xfrm>
          <a:off x="80496" y="1132605"/>
          <a:ext cx="12012766" cy="417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90"/>
                <a:gridCol w="1133341"/>
                <a:gridCol w="1275008"/>
                <a:gridCol w="1262130"/>
                <a:gridCol w="1223493"/>
                <a:gridCol w="1764405"/>
                <a:gridCol w="1790164"/>
                <a:gridCol w="888642"/>
                <a:gridCol w="1071414"/>
                <a:gridCol w="10664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Contact</a:t>
                      </a:r>
                      <a:r>
                        <a:rPr lang="en-US" sz="1400" baseline="0" dirty="0" smtClean="0"/>
                        <a:t> 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Vehicle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plate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suggestions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Part 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priority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status</a:t>
                      </a:r>
                      <a:endParaRPr lang="en-US" sz="1400" dirty="0"/>
                    </a:p>
                  </a:txBody>
                  <a:tcPr/>
                </a:tc>
              </a:tr>
              <a:tr h="5455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9995605574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</a:t>
                      </a:r>
                      <a:r>
                        <a:rPr lang="en-US" sz="1400" baseline="0" dirty="0" smtClean="0"/>
                        <a:t> 46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R 258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Clutch problem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Oil change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working</a:t>
                      </a:r>
                      <a:endParaRPr lang="en-US" sz="1400" dirty="0"/>
                    </a:p>
                  </a:txBody>
                  <a:tcPr/>
                </a:tc>
              </a:tr>
              <a:tr h="3909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9946666015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Mustang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 46</a:t>
                      </a:r>
                    </a:p>
                    <a:p>
                      <a:pPr algn="ctr"/>
                      <a:r>
                        <a:rPr lang="en-US" sz="1400" dirty="0" smtClean="0"/>
                        <a:t>R</a:t>
                      </a:r>
                      <a:r>
                        <a:rPr lang="en-US" sz="1400" baseline="0" dirty="0" smtClean="0"/>
                        <a:t> 505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Oil change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waiting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5"/>
          <p:cNvSpPr txBox="1">
            <a:spLocks/>
          </p:cNvSpPr>
          <p:nvPr/>
        </p:nvSpPr>
        <p:spPr>
          <a:xfrm>
            <a:off x="599071" y="98322"/>
            <a:ext cx="10489639" cy="803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SERVICE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ight Arrow 12">
            <a:hlinkClick r:id="rId2" action="ppaction://hlinksldjump"/>
          </p:cNvPr>
          <p:cNvSpPr/>
          <p:nvPr/>
        </p:nvSpPr>
        <p:spPr>
          <a:xfrm>
            <a:off x="8706697" y="1941446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hlinkClick r:id="rId2" action="ppaction://hlinksldjump"/>
          </p:cNvPr>
          <p:cNvSpPr/>
          <p:nvPr/>
        </p:nvSpPr>
        <p:spPr>
          <a:xfrm>
            <a:off x="8671874" y="247290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hlinkClick r:id="rId2" action="ppaction://hlinksldjump"/>
          </p:cNvPr>
          <p:cNvSpPr/>
          <p:nvPr/>
        </p:nvSpPr>
        <p:spPr>
          <a:xfrm>
            <a:off x="6978775" y="1952176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hlinkClick r:id="rId3" action="ppaction://hlinksldjump"/>
          </p:cNvPr>
          <p:cNvSpPr txBox="1"/>
          <p:nvPr/>
        </p:nvSpPr>
        <p:spPr>
          <a:xfrm>
            <a:off x="9810479" y="6117338"/>
            <a:ext cx="1519423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28" name="TextBox 27">
            <a:hlinkClick r:id="rId4" action="ppaction://hlinksldjump"/>
          </p:cNvPr>
          <p:cNvSpPr txBox="1"/>
          <p:nvPr/>
        </p:nvSpPr>
        <p:spPr>
          <a:xfrm>
            <a:off x="8660326" y="6122753"/>
            <a:ext cx="839779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99071" y="98322"/>
            <a:ext cx="10489639" cy="803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paid SERVICE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hlinkClick r:id="rId2" action="ppaction://hlinksldjump"/>
          </p:cNvPr>
          <p:cNvSpPr txBox="1"/>
          <p:nvPr/>
        </p:nvSpPr>
        <p:spPr>
          <a:xfrm>
            <a:off x="9810479" y="6117338"/>
            <a:ext cx="1519423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8660326" y="6122753"/>
            <a:ext cx="839779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9686377"/>
              </p:ext>
            </p:extLst>
          </p:nvPr>
        </p:nvGraphicFramePr>
        <p:xfrm>
          <a:off x="179234" y="1289226"/>
          <a:ext cx="12012766" cy="417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90"/>
                <a:gridCol w="1133341"/>
                <a:gridCol w="1275008"/>
                <a:gridCol w="1262130"/>
                <a:gridCol w="1223493"/>
                <a:gridCol w="1764405"/>
                <a:gridCol w="1790164"/>
                <a:gridCol w="888642"/>
                <a:gridCol w="1071414"/>
                <a:gridCol w="106647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Contact</a:t>
                      </a:r>
                      <a:r>
                        <a:rPr lang="en-US" sz="1400" baseline="0" dirty="0" smtClean="0"/>
                        <a:t> 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Vehicle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plate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suggestions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Part 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priority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status</a:t>
                      </a:r>
                      <a:endParaRPr lang="en-US" sz="1400" dirty="0"/>
                    </a:p>
                  </a:txBody>
                  <a:tcPr/>
                </a:tc>
              </a:tr>
              <a:tr h="5455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9995605574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</a:t>
                      </a:r>
                      <a:r>
                        <a:rPr lang="en-US" sz="1400" baseline="0" dirty="0" smtClean="0"/>
                        <a:t> 46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R 258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Clutch problem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Oil change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working</a:t>
                      </a:r>
                      <a:endParaRPr lang="en-US" sz="1400" dirty="0"/>
                    </a:p>
                  </a:txBody>
                  <a:tcPr/>
                </a:tc>
              </a:tr>
              <a:tr h="3909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9946666015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Mustang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 46</a:t>
                      </a:r>
                    </a:p>
                    <a:p>
                      <a:pPr algn="ctr"/>
                      <a:r>
                        <a:rPr lang="en-US" sz="1400" dirty="0" smtClean="0"/>
                        <a:t>R</a:t>
                      </a:r>
                      <a:r>
                        <a:rPr lang="en-US" sz="1400" baseline="0" dirty="0" smtClean="0"/>
                        <a:t> 505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Oil change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waiting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ight Arrow 11">
            <a:hlinkClick r:id="rId4" action="ppaction://hlinksldjump"/>
          </p:cNvPr>
          <p:cNvSpPr/>
          <p:nvPr/>
        </p:nvSpPr>
        <p:spPr>
          <a:xfrm>
            <a:off x="7162894" y="204575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hlinkClick r:id="rId4" action="ppaction://hlinksldjump"/>
          </p:cNvPr>
          <p:cNvSpPr/>
          <p:nvPr/>
        </p:nvSpPr>
        <p:spPr>
          <a:xfrm>
            <a:off x="8805434" y="210457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hlinkClick r:id="rId4" action="ppaction://hlinksldjump"/>
          </p:cNvPr>
          <p:cNvSpPr/>
          <p:nvPr/>
        </p:nvSpPr>
        <p:spPr>
          <a:xfrm>
            <a:off x="8822123" y="2584520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99071" y="98322"/>
            <a:ext cx="10489639" cy="803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Repair SERVICE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hlinkClick r:id="rId2" action="ppaction://hlinksldjump"/>
          </p:cNvPr>
          <p:cNvSpPr txBox="1"/>
          <p:nvPr/>
        </p:nvSpPr>
        <p:spPr>
          <a:xfrm>
            <a:off x="8908959" y="6117338"/>
            <a:ext cx="1519423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8016385" y="6122753"/>
            <a:ext cx="839779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361424"/>
              </p:ext>
            </p:extLst>
          </p:nvPr>
        </p:nvGraphicFramePr>
        <p:xfrm>
          <a:off x="179234" y="1173316"/>
          <a:ext cx="12012766" cy="417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90"/>
                <a:gridCol w="1133341"/>
                <a:gridCol w="1275008"/>
                <a:gridCol w="1262130"/>
                <a:gridCol w="1223493"/>
                <a:gridCol w="1764405"/>
                <a:gridCol w="1790164"/>
                <a:gridCol w="888642"/>
                <a:gridCol w="1071414"/>
                <a:gridCol w="106647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Contact</a:t>
                      </a:r>
                      <a:r>
                        <a:rPr lang="en-US" sz="1400" baseline="0" dirty="0" smtClean="0"/>
                        <a:t> 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Vehicle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plate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suggestions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Part 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priority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status</a:t>
                      </a:r>
                      <a:endParaRPr lang="en-US" sz="1400" dirty="0"/>
                    </a:p>
                  </a:txBody>
                  <a:tcPr/>
                </a:tc>
              </a:tr>
              <a:tr h="5455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9995605574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</a:t>
                      </a:r>
                      <a:r>
                        <a:rPr lang="en-US" sz="1400" baseline="0" dirty="0" smtClean="0"/>
                        <a:t> 46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R 258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Clutch problem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Oil change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working</a:t>
                      </a:r>
                      <a:endParaRPr lang="en-US" sz="1400" dirty="0"/>
                    </a:p>
                  </a:txBody>
                  <a:tcPr/>
                </a:tc>
              </a:tr>
              <a:tr h="3909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9946666015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Mustang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 46</a:t>
                      </a:r>
                    </a:p>
                    <a:p>
                      <a:pPr algn="ctr"/>
                      <a:r>
                        <a:rPr lang="en-US" sz="1400" dirty="0" smtClean="0"/>
                        <a:t>R</a:t>
                      </a:r>
                      <a:r>
                        <a:rPr lang="en-US" sz="1400" baseline="0" dirty="0" smtClean="0"/>
                        <a:t> 505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Oil change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waiting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ight Arrow 10">
            <a:hlinkClick r:id="rId4" action="ppaction://hlinksldjump"/>
          </p:cNvPr>
          <p:cNvSpPr/>
          <p:nvPr/>
        </p:nvSpPr>
        <p:spPr>
          <a:xfrm>
            <a:off x="8899883" y="198008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hlinkClick r:id="rId4" action="ppaction://hlinksldjump"/>
          </p:cNvPr>
          <p:cNvSpPr/>
          <p:nvPr/>
        </p:nvSpPr>
        <p:spPr>
          <a:xfrm>
            <a:off x="8913352" y="2550176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hlinkClick r:id="rId4" action="ppaction://hlinksldjump"/>
          </p:cNvPr>
          <p:cNvSpPr/>
          <p:nvPr/>
        </p:nvSpPr>
        <p:spPr>
          <a:xfrm>
            <a:off x="7120444" y="195217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99071" y="98322"/>
            <a:ext cx="10489639" cy="803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tuning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hlinkClick r:id="rId2" action="ppaction://hlinksldjump"/>
          </p:cNvPr>
          <p:cNvSpPr txBox="1"/>
          <p:nvPr/>
        </p:nvSpPr>
        <p:spPr>
          <a:xfrm>
            <a:off x="8896080" y="6117338"/>
            <a:ext cx="1519423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8003506" y="6122753"/>
            <a:ext cx="839779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graphicFrame>
        <p:nvGraphicFramePr>
          <p:cNvPr id="1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178734"/>
              </p:ext>
            </p:extLst>
          </p:nvPr>
        </p:nvGraphicFramePr>
        <p:xfrm>
          <a:off x="179234" y="1351546"/>
          <a:ext cx="12012766" cy="417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90"/>
                <a:gridCol w="1133341"/>
                <a:gridCol w="1275008"/>
                <a:gridCol w="1262130"/>
                <a:gridCol w="1223493"/>
                <a:gridCol w="1764405"/>
                <a:gridCol w="1790164"/>
                <a:gridCol w="888642"/>
                <a:gridCol w="1071414"/>
                <a:gridCol w="10664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Contact</a:t>
                      </a:r>
                      <a:r>
                        <a:rPr lang="en-US" sz="1400" baseline="0" dirty="0" smtClean="0"/>
                        <a:t> 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Vehicle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plate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suggestions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Part 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priority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status</a:t>
                      </a:r>
                      <a:endParaRPr lang="en-US" sz="1400" dirty="0"/>
                    </a:p>
                  </a:txBody>
                  <a:tcPr/>
                </a:tc>
              </a:tr>
              <a:tr h="5455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9995605574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</a:t>
                      </a:r>
                      <a:r>
                        <a:rPr lang="en-US" sz="1400" baseline="0" dirty="0" smtClean="0"/>
                        <a:t> 46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R 258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Clutch problem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Oil change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working</a:t>
                      </a:r>
                      <a:endParaRPr lang="en-US" sz="1400" dirty="0"/>
                    </a:p>
                  </a:txBody>
                  <a:tcPr/>
                </a:tc>
              </a:tr>
              <a:tr h="3909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9946666015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Mustang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 46</a:t>
                      </a:r>
                    </a:p>
                    <a:p>
                      <a:pPr algn="ctr"/>
                      <a:r>
                        <a:rPr lang="en-US" sz="1400" dirty="0" smtClean="0"/>
                        <a:t>R</a:t>
                      </a:r>
                      <a:r>
                        <a:rPr lang="en-US" sz="1400" baseline="0" dirty="0" smtClean="0"/>
                        <a:t> 505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Oil change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waiting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ight Arrow 15">
            <a:hlinkClick r:id="rId4" action="ppaction://hlinksldjump"/>
          </p:cNvPr>
          <p:cNvSpPr/>
          <p:nvPr/>
        </p:nvSpPr>
        <p:spPr>
          <a:xfrm>
            <a:off x="8951396" y="2095992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hlinkClick r:id="rId4" action="ppaction://hlinksldjump"/>
          </p:cNvPr>
          <p:cNvSpPr/>
          <p:nvPr/>
        </p:nvSpPr>
        <p:spPr>
          <a:xfrm>
            <a:off x="8955208" y="2678966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hlinkClick r:id="rId4" action="ppaction://hlinksldjump"/>
          </p:cNvPr>
          <p:cNvSpPr/>
          <p:nvPr/>
        </p:nvSpPr>
        <p:spPr>
          <a:xfrm>
            <a:off x="7120444" y="2116029"/>
            <a:ext cx="204717" cy="18610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071533" cy="781318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graphicFrame>
        <p:nvGraphicFramePr>
          <p:cNvPr id="110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431154"/>
              </p:ext>
            </p:extLst>
          </p:nvPr>
        </p:nvGraphicFramePr>
        <p:xfrm>
          <a:off x="838200" y="1346765"/>
          <a:ext cx="10515600" cy="465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48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1" name="Flowchart: Connector 110"/>
          <p:cNvSpPr/>
          <p:nvPr/>
        </p:nvSpPr>
        <p:spPr>
          <a:xfrm>
            <a:off x="2689379" y="21382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2678005" y="30313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lowchart: Connector 112"/>
          <p:cNvSpPr/>
          <p:nvPr/>
        </p:nvSpPr>
        <p:spPr>
          <a:xfrm>
            <a:off x="2680280" y="34793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lowchart: Connector 113"/>
          <p:cNvSpPr/>
          <p:nvPr/>
        </p:nvSpPr>
        <p:spPr>
          <a:xfrm>
            <a:off x="2688611" y="25969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Flowchart: Connector 114"/>
          <p:cNvSpPr/>
          <p:nvPr/>
        </p:nvSpPr>
        <p:spPr>
          <a:xfrm>
            <a:off x="4786489" y="216188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lowchart: Connector 115"/>
          <p:cNvSpPr/>
          <p:nvPr/>
        </p:nvSpPr>
        <p:spPr>
          <a:xfrm>
            <a:off x="4775115" y="305491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lowchart: Connector 116"/>
          <p:cNvSpPr/>
          <p:nvPr/>
        </p:nvSpPr>
        <p:spPr>
          <a:xfrm>
            <a:off x="4777390" y="350295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Flowchart: Connector 117"/>
          <p:cNvSpPr/>
          <p:nvPr/>
        </p:nvSpPr>
        <p:spPr>
          <a:xfrm>
            <a:off x="4785721" y="262052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Flowchart: Connector 118"/>
          <p:cNvSpPr/>
          <p:nvPr/>
        </p:nvSpPr>
        <p:spPr>
          <a:xfrm>
            <a:off x="6857838" y="21854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lowchart: Connector 119"/>
          <p:cNvSpPr/>
          <p:nvPr/>
        </p:nvSpPr>
        <p:spPr>
          <a:xfrm>
            <a:off x="6846464" y="307852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Flowchart: Connector 120"/>
          <p:cNvSpPr/>
          <p:nvPr/>
        </p:nvSpPr>
        <p:spPr>
          <a:xfrm>
            <a:off x="6848739" y="352656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lowchart: Connector 121"/>
          <p:cNvSpPr/>
          <p:nvPr/>
        </p:nvSpPr>
        <p:spPr>
          <a:xfrm>
            <a:off x="6857070" y="264413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lowchart: Connector 122"/>
          <p:cNvSpPr/>
          <p:nvPr/>
        </p:nvSpPr>
        <p:spPr>
          <a:xfrm>
            <a:off x="9023645" y="217476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Flowchart: Connector 123"/>
          <p:cNvSpPr/>
          <p:nvPr/>
        </p:nvSpPr>
        <p:spPr>
          <a:xfrm>
            <a:off x="9012271" y="30677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Flowchart: Connector 124"/>
          <p:cNvSpPr/>
          <p:nvPr/>
        </p:nvSpPr>
        <p:spPr>
          <a:xfrm>
            <a:off x="9014546" y="351583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lowchart: Connector 125"/>
          <p:cNvSpPr/>
          <p:nvPr/>
        </p:nvSpPr>
        <p:spPr>
          <a:xfrm>
            <a:off x="9022877" y="263340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Flowchart: Connector 126"/>
          <p:cNvSpPr/>
          <p:nvPr/>
        </p:nvSpPr>
        <p:spPr>
          <a:xfrm>
            <a:off x="11120755" y="21983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Flowchart: Connector 127"/>
          <p:cNvSpPr/>
          <p:nvPr/>
        </p:nvSpPr>
        <p:spPr>
          <a:xfrm>
            <a:off x="11109381" y="30914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lowchart: Connector 128"/>
          <p:cNvSpPr/>
          <p:nvPr/>
        </p:nvSpPr>
        <p:spPr>
          <a:xfrm>
            <a:off x="11111656" y="35394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lowchart: Connector 129"/>
          <p:cNvSpPr/>
          <p:nvPr/>
        </p:nvSpPr>
        <p:spPr>
          <a:xfrm>
            <a:off x="11119987" y="26570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0620" y="20477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58472" y="22001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58472" y="24963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56324" y="26487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71353" y="29471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69205" y="30995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69205" y="33957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67057" y="35481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18381" y="20840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16233" y="22364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16233" y="25326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14085" y="26850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29114" y="29834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26966" y="31358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26966" y="34320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24818" y="35844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51097" y="20690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248949" y="22214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48949" y="25176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46801" y="26700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61830" y="29683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59682" y="31207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59682" y="34169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57534" y="35693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373963" y="20926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371815" y="22450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371815" y="25412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369667" y="26936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84696" y="29919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382548" y="31443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2548" y="34406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380400" y="35930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535467" y="20647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533319" y="22171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533319" y="25133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531171" y="26657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546200" y="29640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544052" y="31164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544052" y="34126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541904" y="35650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2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351" y="352022"/>
            <a:ext cx="8723804" cy="127071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graphicFrame>
        <p:nvGraphicFramePr>
          <p:cNvPr id="2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788716"/>
              </p:ext>
            </p:extLst>
          </p:nvPr>
        </p:nvGraphicFramePr>
        <p:xfrm>
          <a:off x="838200" y="1346765"/>
          <a:ext cx="10515600" cy="465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48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Flowchart: Connector 26"/>
          <p:cNvSpPr/>
          <p:nvPr/>
        </p:nvSpPr>
        <p:spPr>
          <a:xfrm>
            <a:off x="2689379" y="21382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Connector 27"/>
          <p:cNvSpPr/>
          <p:nvPr/>
        </p:nvSpPr>
        <p:spPr>
          <a:xfrm>
            <a:off x="2678005" y="30313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Connector 28"/>
          <p:cNvSpPr/>
          <p:nvPr/>
        </p:nvSpPr>
        <p:spPr>
          <a:xfrm>
            <a:off x="2680280" y="34793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/>
          <p:cNvSpPr/>
          <p:nvPr/>
        </p:nvSpPr>
        <p:spPr>
          <a:xfrm>
            <a:off x="2688611" y="25969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/>
          <p:cNvSpPr/>
          <p:nvPr/>
        </p:nvSpPr>
        <p:spPr>
          <a:xfrm>
            <a:off x="4786489" y="216188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/>
          <p:cNvSpPr/>
          <p:nvPr/>
        </p:nvSpPr>
        <p:spPr>
          <a:xfrm>
            <a:off x="4775115" y="305491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/>
          <p:cNvSpPr/>
          <p:nvPr/>
        </p:nvSpPr>
        <p:spPr>
          <a:xfrm>
            <a:off x="4777390" y="350295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/>
          <p:cNvSpPr/>
          <p:nvPr/>
        </p:nvSpPr>
        <p:spPr>
          <a:xfrm>
            <a:off x="4785721" y="262052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lowchart: Connector 34"/>
          <p:cNvSpPr/>
          <p:nvPr/>
        </p:nvSpPr>
        <p:spPr>
          <a:xfrm>
            <a:off x="6857838" y="21854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/>
          <p:cNvSpPr/>
          <p:nvPr/>
        </p:nvSpPr>
        <p:spPr>
          <a:xfrm>
            <a:off x="6846464" y="307852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Connector 36"/>
          <p:cNvSpPr/>
          <p:nvPr/>
        </p:nvSpPr>
        <p:spPr>
          <a:xfrm>
            <a:off x="6848739" y="352656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lowchart: Connector 37"/>
          <p:cNvSpPr/>
          <p:nvPr/>
        </p:nvSpPr>
        <p:spPr>
          <a:xfrm>
            <a:off x="6857070" y="264413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Connector 38"/>
          <p:cNvSpPr/>
          <p:nvPr/>
        </p:nvSpPr>
        <p:spPr>
          <a:xfrm>
            <a:off x="9023645" y="217476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owchart: Connector 39"/>
          <p:cNvSpPr/>
          <p:nvPr/>
        </p:nvSpPr>
        <p:spPr>
          <a:xfrm>
            <a:off x="9012271" y="30677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lowchart: Connector 40"/>
          <p:cNvSpPr/>
          <p:nvPr/>
        </p:nvSpPr>
        <p:spPr>
          <a:xfrm>
            <a:off x="9014546" y="351583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lowchart: Connector 41"/>
          <p:cNvSpPr/>
          <p:nvPr/>
        </p:nvSpPr>
        <p:spPr>
          <a:xfrm>
            <a:off x="9022877" y="263340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/>
          <p:cNvSpPr/>
          <p:nvPr/>
        </p:nvSpPr>
        <p:spPr>
          <a:xfrm>
            <a:off x="11120755" y="21983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lowchart: Connector 43"/>
          <p:cNvSpPr/>
          <p:nvPr/>
        </p:nvSpPr>
        <p:spPr>
          <a:xfrm>
            <a:off x="11109381" y="30914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lowchart: Connector 44"/>
          <p:cNvSpPr/>
          <p:nvPr/>
        </p:nvSpPr>
        <p:spPr>
          <a:xfrm>
            <a:off x="11111656" y="35394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lowchart: Connector 45"/>
          <p:cNvSpPr/>
          <p:nvPr/>
        </p:nvSpPr>
        <p:spPr>
          <a:xfrm>
            <a:off x="11119987" y="26570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060620" y="20477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58472" y="22001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58472" y="24963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56324" y="26487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1353" y="29471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69205" y="30995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69205" y="33957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67057" y="35481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18381" y="20840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16233" y="22364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16233" y="25326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4085" y="26850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29114" y="29834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26966" y="31358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26966" y="34320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24818" y="35844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51097" y="20690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48949" y="22214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48949" y="25176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46801" y="26700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61830" y="29683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59682" y="31207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59682" y="34169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57534" y="35693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373963" y="20926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71815" y="22450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71815" y="25412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369667" y="26936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384696" y="29919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382548" y="31443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82548" y="34406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380400" y="35930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535467" y="20647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533319" y="22171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533319" y="25133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531171" y="26657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546200" y="29640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544052" y="31164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544052" y="34126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541904" y="35650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6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329111" cy="62677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graphicFrame>
        <p:nvGraphicFramePr>
          <p:cNvPr id="2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788716"/>
              </p:ext>
            </p:extLst>
          </p:nvPr>
        </p:nvGraphicFramePr>
        <p:xfrm>
          <a:off x="838200" y="1346765"/>
          <a:ext cx="10515600" cy="465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48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Flowchart: Connector 26"/>
          <p:cNvSpPr/>
          <p:nvPr/>
        </p:nvSpPr>
        <p:spPr>
          <a:xfrm>
            <a:off x="2689379" y="21382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Connector 27"/>
          <p:cNvSpPr/>
          <p:nvPr/>
        </p:nvSpPr>
        <p:spPr>
          <a:xfrm>
            <a:off x="2678005" y="30313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Connector 28"/>
          <p:cNvSpPr/>
          <p:nvPr/>
        </p:nvSpPr>
        <p:spPr>
          <a:xfrm>
            <a:off x="2680280" y="34793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/>
          <p:cNvSpPr/>
          <p:nvPr/>
        </p:nvSpPr>
        <p:spPr>
          <a:xfrm>
            <a:off x="2688611" y="25969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/>
          <p:cNvSpPr/>
          <p:nvPr/>
        </p:nvSpPr>
        <p:spPr>
          <a:xfrm>
            <a:off x="4786489" y="216188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/>
          <p:cNvSpPr/>
          <p:nvPr/>
        </p:nvSpPr>
        <p:spPr>
          <a:xfrm>
            <a:off x="4775115" y="305491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/>
          <p:cNvSpPr/>
          <p:nvPr/>
        </p:nvSpPr>
        <p:spPr>
          <a:xfrm>
            <a:off x="4777390" y="350295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/>
          <p:cNvSpPr/>
          <p:nvPr/>
        </p:nvSpPr>
        <p:spPr>
          <a:xfrm>
            <a:off x="4785721" y="262052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lowchart: Connector 34"/>
          <p:cNvSpPr/>
          <p:nvPr/>
        </p:nvSpPr>
        <p:spPr>
          <a:xfrm>
            <a:off x="6857838" y="21854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/>
          <p:cNvSpPr/>
          <p:nvPr/>
        </p:nvSpPr>
        <p:spPr>
          <a:xfrm>
            <a:off x="6846464" y="307852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Connector 36"/>
          <p:cNvSpPr/>
          <p:nvPr/>
        </p:nvSpPr>
        <p:spPr>
          <a:xfrm>
            <a:off x="6848739" y="352656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lowchart: Connector 37"/>
          <p:cNvSpPr/>
          <p:nvPr/>
        </p:nvSpPr>
        <p:spPr>
          <a:xfrm>
            <a:off x="6857070" y="264413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Connector 38"/>
          <p:cNvSpPr/>
          <p:nvPr/>
        </p:nvSpPr>
        <p:spPr>
          <a:xfrm>
            <a:off x="9023645" y="217476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owchart: Connector 39"/>
          <p:cNvSpPr/>
          <p:nvPr/>
        </p:nvSpPr>
        <p:spPr>
          <a:xfrm>
            <a:off x="9012271" y="30677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lowchart: Connector 40"/>
          <p:cNvSpPr/>
          <p:nvPr/>
        </p:nvSpPr>
        <p:spPr>
          <a:xfrm>
            <a:off x="9014546" y="351583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lowchart: Connector 41"/>
          <p:cNvSpPr/>
          <p:nvPr/>
        </p:nvSpPr>
        <p:spPr>
          <a:xfrm>
            <a:off x="9022877" y="263340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/>
          <p:cNvSpPr/>
          <p:nvPr/>
        </p:nvSpPr>
        <p:spPr>
          <a:xfrm>
            <a:off x="11120755" y="21983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lowchart: Connector 43"/>
          <p:cNvSpPr/>
          <p:nvPr/>
        </p:nvSpPr>
        <p:spPr>
          <a:xfrm>
            <a:off x="11109381" y="30914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lowchart: Connector 44"/>
          <p:cNvSpPr/>
          <p:nvPr/>
        </p:nvSpPr>
        <p:spPr>
          <a:xfrm>
            <a:off x="11111656" y="35394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lowchart: Connector 45"/>
          <p:cNvSpPr/>
          <p:nvPr/>
        </p:nvSpPr>
        <p:spPr>
          <a:xfrm>
            <a:off x="11119987" y="26570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060620" y="20477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58472" y="22001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58472" y="24963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56324" y="26487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1353" y="29471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69205" y="30995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69205" y="33957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67057" y="35481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18381" y="20840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16233" y="22364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16233" y="25326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4085" y="26850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29114" y="29834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26966" y="31358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26966" y="34320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24818" y="35844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51097" y="20690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48949" y="22214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48949" y="25176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46801" y="26700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61830" y="29683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59682" y="31207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59682" y="34169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57534" y="35693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373963" y="20926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71815" y="22450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71815" y="25412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369667" y="26936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384696" y="29919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382548" y="31443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82548" y="34406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380400" y="35930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535467" y="20647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533319" y="22171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533319" y="25133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531171" y="26657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546200" y="29640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544052" y="31164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544052" y="34126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541904" y="35650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3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329111" cy="62677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graphicFrame>
        <p:nvGraphicFramePr>
          <p:cNvPr id="2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788716"/>
              </p:ext>
            </p:extLst>
          </p:nvPr>
        </p:nvGraphicFramePr>
        <p:xfrm>
          <a:off x="838200" y="1346765"/>
          <a:ext cx="10515600" cy="465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48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Flowchart: Connector 26"/>
          <p:cNvSpPr/>
          <p:nvPr/>
        </p:nvSpPr>
        <p:spPr>
          <a:xfrm>
            <a:off x="2689379" y="21382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Connector 27"/>
          <p:cNvSpPr/>
          <p:nvPr/>
        </p:nvSpPr>
        <p:spPr>
          <a:xfrm>
            <a:off x="2678005" y="30313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Connector 28"/>
          <p:cNvSpPr/>
          <p:nvPr/>
        </p:nvSpPr>
        <p:spPr>
          <a:xfrm>
            <a:off x="2680280" y="34793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/>
          <p:cNvSpPr/>
          <p:nvPr/>
        </p:nvSpPr>
        <p:spPr>
          <a:xfrm>
            <a:off x="2688611" y="25969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/>
          <p:cNvSpPr/>
          <p:nvPr/>
        </p:nvSpPr>
        <p:spPr>
          <a:xfrm>
            <a:off x="4786489" y="216188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/>
          <p:cNvSpPr/>
          <p:nvPr/>
        </p:nvSpPr>
        <p:spPr>
          <a:xfrm>
            <a:off x="4775115" y="305491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/>
          <p:cNvSpPr/>
          <p:nvPr/>
        </p:nvSpPr>
        <p:spPr>
          <a:xfrm>
            <a:off x="4777390" y="350295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/>
          <p:cNvSpPr/>
          <p:nvPr/>
        </p:nvSpPr>
        <p:spPr>
          <a:xfrm>
            <a:off x="4785721" y="262052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lowchart: Connector 34"/>
          <p:cNvSpPr/>
          <p:nvPr/>
        </p:nvSpPr>
        <p:spPr>
          <a:xfrm>
            <a:off x="6857838" y="21854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/>
          <p:cNvSpPr/>
          <p:nvPr/>
        </p:nvSpPr>
        <p:spPr>
          <a:xfrm>
            <a:off x="6846464" y="307852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Connector 36"/>
          <p:cNvSpPr/>
          <p:nvPr/>
        </p:nvSpPr>
        <p:spPr>
          <a:xfrm>
            <a:off x="6848739" y="352656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lowchart: Connector 37"/>
          <p:cNvSpPr/>
          <p:nvPr/>
        </p:nvSpPr>
        <p:spPr>
          <a:xfrm>
            <a:off x="6857070" y="264413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Connector 38"/>
          <p:cNvSpPr/>
          <p:nvPr/>
        </p:nvSpPr>
        <p:spPr>
          <a:xfrm>
            <a:off x="9023645" y="217476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owchart: Connector 39"/>
          <p:cNvSpPr/>
          <p:nvPr/>
        </p:nvSpPr>
        <p:spPr>
          <a:xfrm>
            <a:off x="9012271" y="30677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lowchart: Connector 40"/>
          <p:cNvSpPr/>
          <p:nvPr/>
        </p:nvSpPr>
        <p:spPr>
          <a:xfrm>
            <a:off x="9014546" y="351583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lowchart: Connector 41"/>
          <p:cNvSpPr/>
          <p:nvPr/>
        </p:nvSpPr>
        <p:spPr>
          <a:xfrm>
            <a:off x="9022877" y="263340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/>
          <p:cNvSpPr/>
          <p:nvPr/>
        </p:nvSpPr>
        <p:spPr>
          <a:xfrm>
            <a:off x="11120755" y="21983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lowchart: Connector 43"/>
          <p:cNvSpPr/>
          <p:nvPr/>
        </p:nvSpPr>
        <p:spPr>
          <a:xfrm>
            <a:off x="11109381" y="30914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lowchart: Connector 44"/>
          <p:cNvSpPr/>
          <p:nvPr/>
        </p:nvSpPr>
        <p:spPr>
          <a:xfrm>
            <a:off x="11111656" y="35394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lowchart: Connector 45"/>
          <p:cNvSpPr/>
          <p:nvPr/>
        </p:nvSpPr>
        <p:spPr>
          <a:xfrm>
            <a:off x="11119987" y="26570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060620" y="20477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58472" y="22001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58472" y="24963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56324" y="26487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1353" y="29471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69205" y="30995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69205" y="33957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67057" y="35481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18381" y="20840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16233" y="22364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16233" y="25326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4085" y="26850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29114" y="29834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26966" y="31358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26966" y="34320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24818" y="35844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51097" y="20690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48949" y="22214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48949" y="25176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46801" y="26700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61830" y="29683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59682" y="31207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59682" y="34169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57534" y="35693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373963" y="20926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71815" y="22450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71815" y="25412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369667" y="26936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384696" y="29919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382548" y="31443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82548" y="34406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380400" y="35930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535467" y="20647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533319" y="22171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533319" y="25133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531171" y="26657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546200" y="29640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544052" y="31164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544052" y="34126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541904" y="35650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MILESTONE SERVICE CENTER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7922" y="2402007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5" name="TextBox 34">
            <a:hlinkClick r:id="rId3" action="ppaction://hlinksldjump"/>
          </p:cNvPr>
          <p:cNvSpPr txBox="1"/>
          <p:nvPr/>
        </p:nvSpPr>
        <p:spPr>
          <a:xfrm>
            <a:off x="6007288" y="2417927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NEW TASKS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hlinkClick r:id="rId4" action="ppaction://hlinksldjump"/>
          </p:cNvPr>
          <p:cNvSpPr txBox="1"/>
          <p:nvPr/>
        </p:nvSpPr>
        <p:spPr>
          <a:xfrm>
            <a:off x="9853683" y="6168788"/>
            <a:ext cx="1924335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OUT</a:t>
            </a:r>
            <a:endParaRPr lang="en-US" dirty="0"/>
          </a:p>
        </p:txBody>
      </p:sp>
      <p:sp>
        <p:nvSpPr>
          <p:cNvPr id="37" name="TextBox 36">
            <a:hlinkClick r:id="rId5" action="ppaction://hlinksldjump"/>
          </p:cNvPr>
          <p:cNvSpPr txBox="1"/>
          <p:nvPr/>
        </p:nvSpPr>
        <p:spPr>
          <a:xfrm>
            <a:off x="782470" y="3170829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STOCK DETAILS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hlinkClick r:id="rId6" action="ppaction://hlinksldjump"/>
          </p:cNvPr>
          <p:cNvSpPr txBox="1"/>
          <p:nvPr/>
        </p:nvSpPr>
        <p:spPr>
          <a:xfrm>
            <a:off x="6036857" y="3157179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PENDING TASKS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2781" y="3896430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HISTORY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84745" y="3937376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MONTHLY REPORT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73373" y="4744869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LEAVE 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3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82" y="728298"/>
            <a:ext cx="9675897" cy="494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979695" y="0"/>
            <a:ext cx="9821065" cy="1656095"/>
          </a:xfr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b="1" dirty="0" smtClean="0">
                <a:latin typeface="Segoe Script" panose="030B0504020000000003" pitchFamily="66" charset="0"/>
              </a:rPr>
              <a:t>Milestone service center</a:t>
            </a:r>
            <a:endParaRPr lang="en-US" b="1" dirty="0">
              <a:latin typeface="Segoe Script" panose="030B0504020000000003" pitchFamily="66" charset="0"/>
            </a:endParaRPr>
          </a:p>
        </p:txBody>
      </p:sp>
      <p:sp>
        <p:nvSpPr>
          <p:cNvPr id="32" name="TextBox 31">
            <a:hlinkClick r:id="rId3" action="ppaction://hlinksldjump"/>
          </p:cNvPr>
          <p:cNvSpPr txBox="1"/>
          <p:nvPr/>
        </p:nvSpPr>
        <p:spPr>
          <a:xfrm>
            <a:off x="4570656" y="5252473"/>
            <a:ext cx="2705907" cy="5232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FRONT OFFICE</a:t>
            </a:r>
            <a:endParaRPr lang="en-US" sz="2800" dirty="0"/>
          </a:p>
        </p:txBody>
      </p:sp>
      <p:sp>
        <p:nvSpPr>
          <p:cNvPr id="33" name="TextBox 32">
            <a:hlinkClick r:id="rId4" action="ppaction://hlinksldjump"/>
          </p:cNvPr>
          <p:cNvSpPr txBox="1"/>
          <p:nvPr/>
        </p:nvSpPr>
        <p:spPr>
          <a:xfrm>
            <a:off x="8476212" y="5211524"/>
            <a:ext cx="2702642" cy="5232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WORKERS</a:t>
            </a:r>
            <a:endParaRPr lang="en-US" sz="2800" dirty="0"/>
          </a:p>
        </p:txBody>
      </p:sp>
      <p:sp>
        <p:nvSpPr>
          <p:cNvPr id="34" name="TextBox 33">
            <a:hlinkClick r:id="rId5" action="ppaction://hlinksldjump"/>
          </p:cNvPr>
          <p:cNvSpPr txBox="1"/>
          <p:nvPr/>
        </p:nvSpPr>
        <p:spPr>
          <a:xfrm>
            <a:off x="721220" y="5250325"/>
            <a:ext cx="2691684" cy="5232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ADMIN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97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60964"/>
              </p:ext>
            </p:extLst>
          </p:nvPr>
        </p:nvGraphicFramePr>
        <p:xfrm>
          <a:off x="147490" y="1934807"/>
          <a:ext cx="11453960" cy="39459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456442"/>
                <a:gridCol w="1384928"/>
                <a:gridCol w="1527957"/>
                <a:gridCol w="860401"/>
                <a:gridCol w="1637731"/>
                <a:gridCol w="1624084"/>
                <a:gridCol w="1146412"/>
                <a:gridCol w="941695"/>
                <a:gridCol w="874310"/>
              </a:tblGrid>
              <a:tr h="608368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CUSTOMER NAME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CONTACT NO.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NUMBER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PLATE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YEAR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SUGGESTIONS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PART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DESCRIPTION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PRIORITY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MORE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CUSTOMER1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9995605574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KL46 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258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clutch problem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oil change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hlinkClick r:id="rId3" action="ppaction://hlinksldjump"/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ight Arrow 6">
            <a:hlinkClick r:id="rId4" action="ppaction://hlinksldjump"/>
          </p:cNvPr>
          <p:cNvSpPr/>
          <p:nvPr/>
        </p:nvSpPr>
        <p:spPr>
          <a:xfrm>
            <a:off x="10104454" y="263401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hlinkClick r:id="rId4" action="ppaction://hlinksldjump"/>
          </p:cNvPr>
          <p:cNvSpPr/>
          <p:nvPr/>
        </p:nvSpPr>
        <p:spPr>
          <a:xfrm>
            <a:off x="10120376" y="3332335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hlinkClick r:id="rId4" action="ppaction://hlinksldjump"/>
          </p:cNvPr>
          <p:cNvSpPr/>
          <p:nvPr/>
        </p:nvSpPr>
        <p:spPr>
          <a:xfrm>
            <a:off x="10134023" y="374176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10121369" y="409888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hlinkClick r:id="rId4" action="ppaction://hlinksldjump"/>
          </p:cNvPr>
          <p:cNvSpPr/>
          <p:nvPr/>
        </p:nvSpPr>
        <p:spPr>
          <a:xfrm>
            <a:off x="10132103" y="445144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hlinkClick r:id="rId4" action="ppaction://hlinksldjump"/>
          </p:cNvPr>
          <p:cNvSpPr/>
          <p:nvPr/>
        </p:nvSpPr>
        <p:spPr>
          <a:xfrm>
            <a:off x="10148025" y="480856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hlinkClick r:id="rId4" action="ppaction://hlinksldjump"/>
          </p:cNvPr>
          <p:cNvSpPr/>
          <p:nvPr/>
        </p:nvSpPr>
        <p:spPr>
          <a:xfrm>
            <a:off x="10147384" y="521800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hlinkClick r:id="rId4" action="ppaction://hlinksldjump"/>
          </p:cNvPr>
          <p:cNvSpPr/>
          <p:nvPr/>
        </p:nvSpPr>
        <p:spPr>
          <a:xfrm>
            <a:off x="10163306" y="557512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hlinkClick r:id="rId4" action="ppaction://hlinksldjump"/>
          </p:cNvPr>
          <p:cNvSpPr/>
          <p:nvPr/>
        </p:nvSpPr>
        <p:spPr>
          <a:xfrm>
            <a:off x="10166221" y="5932239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hlinkClick r:id="rId5" action="ppaction://hlinksldjump"/>
          </p:cNvPr>
          <p:cNvSpPr txBox="1"/>
          <p:nvPr/>
        </p:nvSpPr>
        <p:spPr>
          <a:xfrm>
            <a:off x="9744502" y="6264325"/>
            <a:ext cx="103723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PENDINg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TASKS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247805"/>
              </p:ext>
            </p:extLst>
          </p:nvPr>
        </p:nvGraphicFramePr>
        <p:xfrm>
          <a:off x="147490" y="1934807"/>
          <a:ext cx="11453960" cy="39459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456442"/>
                <a:gridCol w="1384928"/>
                <a:gridCol w="1527957"/>
                <a:gridCol w="860401"/>
                <a:gridCol w="1637731"/>
                <a:gridCol w="1624084"/>
                <a:gridCol w="1146412"/>
                <a:gridCol w="941695"/>
                <a:gridCol w="874310"/>
              </a:tblGrid>
              <a:tr h="608368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CUSTOMER NAME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CONTACT NO.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NUMBER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PLATE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YEAR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SUGGESTIONS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PART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DESCRIPTION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PRIORITY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MORE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CUSTOMER1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9995605574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KL46 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258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clutch problem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oil change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hlinkClick r:id="rId3" action="ppaction://hlinksldjump"/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ight Arrow 6">
            <a:hlinkClick r:id="rId4" action="ppaction://hlinksldjump"/>
          </p:cNvPr>
          <p:cNvSpPr/>
          <p:nvPr/>
        </p:nvSpPr>
        <p:spPr>
          <a:xfrm>
            <a:off x="10104454" y="263401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hlinkClick r:id="rId4" action="ppaction://hlinksldjump"/>
          </p:cNvPr>
          <p:cNvSpPr/>
          <p:nvPr/>
        </p:nvSpPr>
        <p:spPr>
          <a:xfrm>
            <a:off x="10120376" y="3332335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hlinkClick r:id="rId4" action="ppaction://hlinksldjump"/>
          </p:cNvPr>
          <p:cNvSpPr/>
          <p:nvPr/>
        </p:nvSpPr>
        <p:spPr>
          <a:xfrm>
            <a:off x="10134023" y="374176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10121369" y="409888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hlinkClick r:id="rId4" action="ppaction://hlinksldjump"/>
          </p:cNvPr>
          <p:cNvSpPr/>
          <p:nvPr/>
        </p:nvSpPr>
        <p:spPr>
          <a:xfrm>
            <a:off x="10132103" y="445144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hlinkClick r:id="rId4" action="ppaction://hlinksldjump"/>
          </p:cNvPr>
          <p:cNvSpPr/>
          <p:nvPr/>
        </p:nvSpPr>
        <p:spPr>
          <a:xfrm>
            <a:off x="10148025" y="480856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hlinkClick r:id="rId4" action="ppaction://hlinksldjump"/>
          </p:cNvPr>
          <p:cNvSpPr/>
          <p:nvPr/>
        </p:nvSpPr>
        <p:spPr>
          <a:xfrm>
            <a:off x="10147384" y="521800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hlinkClick r:id="rId4" action="ppaction://hlinksldjump"/>
          </p:cNvPr>
          <p:cNvSpPr/>
          <p:nvPr/>
        </p:nvSpPr>
        <p:spPr>
          <a:xfrm>
            <a:off x="10163306" y="557512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hlinkClick r:id="rId4" action="ppaction://hlinksldjump"/>
          </p:cNvPr>
          <p:cNvSpPr/>
          <p:nvPr/>
        </p:nvSpPr>
        <p:spPr>
          <a:xfrm>
            <a:off x="10166221" y="5932239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hlinkClick r:id="rId5" action="ppaction://hlinksldjump"/>
          </p:cNvPr>
          <p:cNvSpPr txBox="1"/>
          <p:nvPr/>
        </p:nvSpPr>
        <p:spPr>
          <a:xfrm>
            <a:off x="9744502" y="6264325"/>
            <a:ext cx="103723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958696"/>
              </p:ext>
            </p:extLst>
          </p:nvPr>
        </p:nvGraphicFramePr>
        <p:xfrm>
          <a:off x="389933" y="102354"/>
          <a:ext cx="11802066" cy="626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1033"/>
                <a:gridCol w="5901033"/>
              </a:tblGrid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Number plate: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 KL46 R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258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Make: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Model: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Classic 350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Year: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2017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Color: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Black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Fuel type: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8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Gear type: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Engine no: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43323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8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Warranty expiry: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2019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KMs: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12000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Service count: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0162253" y="6459232"/>
            <a:ext cx="1446663" cy="36849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75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946" y="300732"/>
            <a:ext cx="2955398" cy="4810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 350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86268"/>
              </p:ext>
            </p:extLst>
          </p:nvPr>
        </p:nvGraphicFramePr>
        <p:xfrm>
          <a:off x="119201" y="1665206"/>
          <a:ext cx="4423391" cy="39963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47427"/>
                <a:gridCol w="3875964"/>
              </a:tblGrid>
              <a:tr h="658758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suggestions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clutch problem</a:t>
                      </a:r>
                      <a:endParaRPr lang="en-US" sz="180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000111"/>
              </p:ext>
            </p:extLst>
          </p:nvPr>
        </p:nvGraphicFramePr>
        <p:xfrm>
          <a:off x="4570647" y="1668868"/>
          <a:ext cx="5158092" cy="399783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980"/>
                <a:gridCol w="2725741"/>
                <a:gridCol w="1764371"/>
              </a:tblGrid>
              <a:tr h="643330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payment services/part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Amount</a:t>
                      </a:r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oil change</a:t>
                      </a:r>
                      <a:endParaRPr lang="en-US" sz="180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164921" y="989246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Close task</a:t>
            </a:r>
            <a:endParaRPr lang="en-US" dirty="0"/>
          </a:p>
        </p:txBody>
      </p:sp>
      <p:sp>
        <p:nvSpPr>
          <p:cNvPr id="14" name="TextBox 13">
            <a:hlinkClick r:id="rId2" action="ppaction://hlinksldjump"/>
          </p:cNvPr>
          <p:cNvSpPr txBox="1"/>
          <p:nvPr/>
        </p:nvSpPr>
        <p:spPr>
          <a:xfrm>
            <a:off x="2555555" y="989068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Hold task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46187" y="991342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344845" y="5957733"/>
            <a:ext cx="2169996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Stock purchase</a:t>
            </a:r>
            <a:endParaRPr lang="en-US" dirty="0"/>
          </a:p>
        </p:txBody>
      </p:sp>
      <p:sp>
        <p:nvSpPr>
          <p:cNvPr id="20" name="TextBox 19">
            <a:hlinkClick r:id="rId2" action="ppaction://hlinksldjump"/>
          </p:cNvPr>
          <p:cNvSpPr txBox="1"/>
          <p:nvPr/>
        </p:nvSpPr>
        <p:spPr>
          <a:xfrm>
            <a:off x="11070945" y="6338328"/>
            <a:ext cx="95792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76585" y="128789"/>
            <a:ext cx="1223494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Time: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2hrs</a:t>
            </a:r>
          </a:p>
        </p:txBody>
      </p:sp>
      <p:sp>
        <p:nvSpPr>
          <p:cNvPr id="15" name="TextBox 14">
            <a:hlinkClick r:id="rId4" action="ppaction://hlinksldjump"/>
          </p:cNvPr>
          <p:cNvSpPr txBox="1"/>
          <p:nvPr/>
        </p:nvSpPr>
        <p:spPr>
          <a:xfrm>
            <a:off x="10658745" y="924799"/>
            <a:ext cx="125418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29610" y="1674254"/>
            <a:ext cx="2047741" cy="33855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Customer number</a:t>
            </a: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5369" y="2099256"/>
            <a:ext cx="2034862" cy="3734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9995605574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946" y="300732"/>
            <a:ext cx="2955398" cy="4810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 350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86268"/>
              </p:ext>
            </p:extLst>
          </p:nvPr>
        </p:nvGraphicFramePr>
        <p:xfrm>
          <a:off x="119201" y="1665206"/>
          <a:ext cx="4423391" cy="39963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47427"/>
                <a:gridCol w="3875964"/>
              </a:tblGrid>
              <a:tr h="658758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suggestions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clutch problem</a:t>
                      </a:r>
                      <a:endParaRPr lang="en-US" sz="180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000111"/>
              </p:ext>
            </p:extLst>
          </p:nvPr>
        </p:nvGraphicFramePr>
        <p:xfrm>
          <a:off x="4570647" y="1668868"/>
          <a:ext cx="5158092" cy="399783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980"/>
                <a:gridCol w="2725741"/>
                <a:gridCol w="1764371"/>
              </a:tblGrid>
              <a:tr h="643330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payment services/part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Amount</a:t>
                      </a:r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oil change</a:t>
                      </a:r>
                      <a:endParaRPr lang="en-US" sz="180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164921" y="989246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Close task</a:t>
            </a:r>
            <a:endParaRPr lang="en-US" dirty="0"/>
          </a:p>
        </p:txBody>
      </p:sp>
      <p:sp>
        <p:nvSpPr>
          <p:cNvPr id="14" name="TextBox 13">
            <a:hlinkClick r:id="rId2" action="ppaction://hlinksldjump"/>
          </p:cNvPr>
          <p:cNvSpPr txBox="1"/>
          <p:nvPr/>
        </p:nvSpPr>
        <p:spPr>
          <a:xfrm>
            <a:off x="2555555" y="989068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Hold task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46187" y="991342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344845" y="5957733"/>
            <a:ext cx="2169996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Stock purchase</a:t>
            </a:r>
            <a:endParaRPr lang="en-US" dirty="0"/>
          </a:p>
        </p:txBody>
      </p:sp>
      <p:sp>
        <p:nvSpPr>
          <p:cNvPr id="20" name="TextBox 19">
            <a:hlinkClick r:id="rId2" action="ppaction://hlinksldjump"/>
          </p:cNvPr>
          <p:cNvSpPr txBox="1"/>
          <p:nvPr/>
        </p:nvSpPr>
        <p:spPr>
          <a:xfrm>
            <a:off x="11070945" y="6338328"/>
            <a:ext cx="95792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76585" y="128789"/>
            <a:ext cx="1223494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Time: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2hrs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58745" y="924799"/>
            <a:ext cx="1254180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8247" y="3168202"/>
            <a:ext cx="2047741" cy="33855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Customer number</a:t>
            </a: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68247" y="3618962"/>
            <a:ext cx="2034862" cy="3734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9995605574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9409" y="1918951"/>
            <a:ext cx="227956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Change clutch disk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10573555" y="2640169"/>
            <a:ext cx="151970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Add reason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15977" y="1390918"/>
            <a:ext cx="1596981" cy="4001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2hrs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23" y="160409"/>
            <a:ext cx="5398826" cy="631161"/>
          </a:xfr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86532"/>
              </p:ext>
            </p:extLst>
          </p:nvPr>
        </p:nvGraphicFramePr>
        <p:xfrm>
          <a:off x="680871" y="1320168"/>
          <a:ext cx="10442054" cy="489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561"/>
                <a:gridCol w="1721561"/>
                <a:gridCol w="1628690"/>
                <a:gridCol w="1927120"/>
                <a:gridCol w="2228472"/>
                <a:gridCol w="1214650"/>
              </a:tblGrid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VEHICLES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47905" y="6283930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7" name="Right Arrow 6">
            <a:hlinkClick r:id="rId3" action="ppaction://hlinksldjump"/>
          </p:cNvPr>
          <p:cNvSpPr/>
          <p:nvPr/>
        </p:nvSpPr>
        <p:spPr>
          <a:xfrm>
            <a:off x="10194878" y="2012181"/>
            <a:ext cx="586853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8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43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85421"/>
              </p:ext>
            </p:extLst>
          </p:nvPr>
        </p:nvGraphicFramePr>
        <p:xfrm>
          <a:off x="68240" y="1607260"/>
          <a:ext cx="12023683" cy="436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457"/>
                <a:gridCol w="738953"/>
                <a:gridCol w="971550"/>
                <a:gridCol w="600075"/>
                <a:gridCol w="828675"/>
                <a:gridCol w="800100"/>
                <a:gridCol w="842963"/>
                <a:gridCol w="857250"/>
                <a:gridCol w="900112"/>
                <a:gridCol w="942979"/>
                <a:gridCol w="766399"/>
                <a:gridCol w="800831"/>
                <a:gridCol w="892731"/>
                <a:gridCol w="11166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plate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Make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Fuel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Gear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Engine no.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 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Insurance</a:t>
                      </a:r>
                    </a:p>
                    <a:p>
                      <a:pPr algn="ctr"/>
                      <a:r>
                        <a:rPr lang="en-US" sz="1400" dirty="0" smtClean="0"/>
                        <a:t>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KMs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Service</a:t>
                      </a:r>
                      <a:r>
                        <a:rPr lang="en-US" sz="1400" baseline="0" dirty="0" smtClean="0"/>
                        <a:t> count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258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black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43323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2019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Suzuki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Wagon R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23345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Right Arrow 2">
            <a:hlinkClick r:id="rId2" action="ppaction://hlinksldjump"/>
          </p:cNvPr>
          <p:cNvSpPr/>
          <p:nvPr/>
        </p:nvSpPr>
        <p:spPr>
          <a:xfrm>
            <a:off x="11095631" y="2476920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>
            <a:off x="11070608" y="3002425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9498844" y="6373506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6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020766"/>
              </p:ext>
            </p:extLst>
          </p:nvPr>
        </p:nvGraphicFramePr>
        <p:xfrm>
          <a:off x="81888" y="47768"/>
          <a:ext cx="11703827" cy="607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76"/>
                <a:gridCol w="1422508"/>
                <a:gridCol w="1047741"/>
                <a:gridCol w="764271"/>
                <a:gridCol w="750626"/>
                <a:gridCol w="717038"/>
                <a:gridCol w="972173"/>
                <a:gridCol w="1108584"/>
                <a:gridCol w="1119117"/>
                <a:gridCol w="896668"/>
                <a:gridCol w="876803"/>
                <a:gridCol w="977422"/>
              </a:tblGrid>
              <a:tr h="11427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plate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Make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Fuel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Gear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Warranty details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KMs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Service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08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 258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Classic 350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43323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1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Suzuki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Wagon 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23345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37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591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77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10604310" y="6346209"/>
            <a:ext cx="90075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934949"/>
              </p:ext>
            </p:extLst>
          </p:nvPr>
        </p:nvGraphicFramePr>
        <p:xfrm>
          <a:off x="0" y="-2"/>
          <a:ext cx="12191999" cy="621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516"/>
                <a:gridCol w="1871473"/>
                <a:gridCol w="2009451"/>
                <a:gridCol w="2725204"/>
                <a:gridCol w="3151355"/>
              </a:tblGrid>
              <a:tr h="8127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10604310" y="6346209"/>
            <a:ext cx="90075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STAFF DEPARTMENT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61717" y="1541229"/>
            <a:ext cx="1891323" cy="51106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WASHING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>
            <a:hlinkClick r:id="rId3" action="ppaction://hlinksldjump"/>
          </p:cNvPr>
          <p:cNvSpPr txBox="1">
            <a:spLocks/>
          </p:cNvSpPr>
          <p:nvPr/>
        </p:nvSpPr>
        <p:spPr>
          <a:xfrm>
            <a:off x="651097" y="2168995"/>
            <a:ext cx="1891324" cy="51106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656977" y="2803904"/>
            <a:ext cx="4187969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TYRE AND ALIGNMENT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647814" y="3447623"/>
            <a:ext cx="4194642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REPAIR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22791" y="4104995"/>
            <a:ext cx="4499096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 REPAIR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7220345" y="5849188"/>
            <a:ext cx="17304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25290" y="4836944"/>
            <a:ext cx="2626913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75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5445465" y="4926841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7308" y="1418789"/>
            <a:ext cx="5375476" cy="83099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FRONT OFFICE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3384652" y="3903262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4652" y="4367281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53893" y="3930556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56165" y="4383209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hlinkClick r:id="rId3" action="ppaction://hlinksldjump"/>
          </p:cNvPr>
          <p:cNvSpPr txBox="1"/>
          <p:nvPr/>
        </p:nvSpPr>
        <p:spPr>
          <a:xfrm>
            <a:off x="3878246" y="4934045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97" y="0"/>
            <a:ext cx="6529359" cy="1325563"/>
          </a:xfrm>
        </p:spPr>
        <p:txBody>
          <a:bodyPr/>
          <a:lstStyle/>
          <a:p>
            <a:r>
              <a:rPr lang="en-US" b="1" dirty="0" smtClean="0"/>
              <a:t>WASHING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 smtClean="0"/>
              <a:t>PAINTING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/>
              <a:t>TYRE AND </a:t>
            </a:r>
            <a:r>
              <a:rPr lang="en-US" b="1" dirty="0" smtClean="0"/>
              <a:t>ALIGNMENT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REPAIRING STAFF</a:t>
            </a:r>
            <a:endParaRPr lang="en-US" b="1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5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 smtClean="0"/>
              <a:t>ENGINE REPAIRING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69" y="4366066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8965144" y="6117338"/>
            <a:ext cx="173720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0" y="4700918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8965144" y="6117338"/>
            <a:ext cx="150538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0" y="4700918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9265937" y="6212874"/>
            <a:ext cx="172051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 to Task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102254"/>
              </p:ext>
            </p:extLst>
          </p:nvPr>
        </p:nvGraphicFramePr>
        <p:xfrm>
          <a:off x="935349" y="1971543"/>
          <a:ext cx="990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/>
                <a:gridCol w="3302000"/>
                <a:gridCol w="330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STOCK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CASTROL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MOBIL1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VALVOLINE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550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9611" y="1005158"/>
            <a:ext cx="1542198" cy="40533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60310" y="1009935"/>
            <a:ext cx="2238233" cy="39578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9836961" y="5918516"/>
            <a:ext cx="13920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6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940036"/>
              </p:ext>
            </p:extLst>
          </p:nvPr>
        </p:nvGraphicFramePr>
        <p:xfrm>
          <a:off x="346879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MOBIL1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VALVOLINE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9611" y="1005158"/>
            <a:ext cx="1542198" cy="405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60310" y="1009935"/>
            <a:ext cx="2238233" cy="3957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9785445" y="5841242"/>
            <a:ext cx="13920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890912" y="2234094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10893186" y="2604858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10881813" y="2975622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10884088" y="3373682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583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5445465" y="4926841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2461" y="1457425"/>
            <a:ext cx="4074710" cy="83099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ADMIN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3384652" y="3903262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4652" y="4367281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53893" y="3930556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56165" y="4383209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hlinkClick r:id="rId3" action="ppaction://hlinksldjump"/>
          </p:cNvPr>
          <p:cNvSpPr txBox="1"/>
          <p:nvPr/>
        </p:nvSpPr>
        <p:spPr>
          <a:xfrm>
            <a:off x="3878246" y="4934045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0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70" y="90152"/>
            <a:ext cx="4100288" cy="1038896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STATUS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823520"/>
              </p:ext>
            </p:extLst>
          </p:nvPr>
        </p:nvGraphicFramePr>
        <p:xfrm>
          <a:off x="252693" y="1756646"/>
          <a:ext cx="11003442" cy="379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505"/>
                <a:gridCol w="1004664"/>
                <a:gridCol w="1068946"/>
                <a:gridCol w="1223493"/>
                <a:gridCol w="1249251"/>
                <a:gridCol w="1094704"/>
                <a:gridCol w="837127"/>
                <a:gridCol w="1481072"/>
                <a:gridCol w="1674253"/>
                <a:gridCol w="592427"/>
              </a:tblGrid>
              <a:tr h="32072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</a:t>
                      </a:r>
                      <a:r>
                        <a:rPr lang="en-US" sz="1100" baseline="0" dirty="0" smtClean="0"/>
                        <a:t> NAME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Vehicle name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Contact</a:t>
                      </a:r>
                      <a:r>
                        <a:rPr lang="en-US" sz="1100" baseline="0" dirty="0" smtClean="0"/>
                        <a:t> no.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NUMBER PLATE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TYPE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Status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Time remaining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Reason for Additional</a:t>
                      </a:r>
                      <a:r>
                        <a:rPr lang="en-US" sz="1100" baseline="0" dirty="0" smtClean="0"/>
                        <a:t> time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more</a:t>
                      </a:r>
                      <a:endParaRPr lang="en-US" sz="1100" dirty="0"/>
                    </a:p>
                  </a:txBody>
                  <a:tcPr/>
                </a:tc>
              </a:tr>
              <a:tr h="3411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 350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9995605574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KL46-R 258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Free</a:t>
                      </a:r>
                      <a:r>
                        <a:rPr lang="en-US" sz="1100" baseline="0" dirty="0" smtClean="0"/>
                        <a:t> service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working</a:t>
                      </a:r>
                      <a:endParaRPr lang="en-US" sz="11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2:45hrs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Change</a:t>
                      </a:r>
                      <a:r>
                        <a:rPr lang="en-US" sz="1100" baseline="0" dirty="0" smtClean="0"/>
                        <a:t> clutch disk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Mustang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9946666015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KL 46</a:t>
                      </a:r>
                      <a:r>
                        <a:rPr lang="en-US" sz="1100" baseline="0" dirty="0" smtClean="0"/>
                        <a:t>-</a:t>
                      </a:r>
                      <a:r>
                        <a:rPr lang="en-US" sz="1100" dirty="0" smtClean="0"/>
                        <a:t>R</a:t>
                      </a:r>
                      <a:r>
                        <a:rPr lang="en-US" sz="1100" baseline="0" dirty="0" smtClean="0"/>
                        <a:t> 505</a:t>
                      </a:r>
                      <a:endParaRPr lang="en-US" sz="1100" dirty="0" smtClean="0"/>
                    </a:p>
                    <a:p>
                      <a:pPr algn="ctr"/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Free service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Waiting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3.30hrs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8965144" y="6117338"/>
            <a:ext cx="1659926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11668839" y="2196713"/>
            <a:ext cx="4822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bill</a:t>
            </a:r>
            <a:endParaRPr lang="en-US" sz="1200" dirty="0"/>
          </a:p>
        </p:txBody>
      </p:sp>
      <p:sp>
        <p:nvSpPr>
          <p:cNvPr id="6" name="Right Arrow 5">
            <a:hlinkClick r:id="rId4" action="ppaction://hlinksldjump"/>
          </p:cNvPr>
          <p:cNvSpPr/>
          <p:nvPr/>
        </p:nvSpPr>
        <p:spPr>
          <a:xfrm>
            <a:off x="10753858" y="2266682"/>
            <a:ext cx="360609" cy="154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717635" y="1133947"/>
            <a:ext cx="1542198" cy="405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8334" y="1138724"/>
            <a:ext cx="2238233" cy="3957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hlinkClick r:id="rId3" action="ppaction://hlinksldjump"/>
          </p:cNvPr>
          <p:cNvSpPr txBox="1"/>
          <p:nvPr/>
        </p:nvSpPr>
        <p:spPr>
          <a:xfrm>
            <a:off x="11679570" y="2580935"/>
            <a:ext cx="4822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bill</a:t>
            </a:r>
            <a:endParaRPr lang="en-US" sz="1200" dirty="0"/>
          </a:p>
        </p:txBody>
      </p:sp>
      <p:sp>
        <p:nvSpPr>
          <p:cNvPr id="13" name="Right Arrow 12">
            <a:hlinkClick r:id="rId4" action="ppaction://hlinksldjump"/>
          </p:cNvPr>
          <p:cNvSpPr/>
          <p:nvPr/>
        </p:nvSpPr>
        <p:spPr>
          <a:xfrm>
            <a:off x="10777468" y="2650904"/>
            <a:ext cx="360609" cy="154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692" y="526338"/>
            <a:ext cx="3156357" cy="5518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Status details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13014"/>
              </p:ext>
            </p:extLst>
          </p:nvPr>
        </p:nvGraphicFramePr>
        <p:xfrm>
          <a:off x="484591" y="1443507"/>
          <a:ext cx="9906000" cy="3707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63"/>
                <a:gridCol w="3606084"/>
                <a:gridCol w="2369713"/>
                <a:gridCol w="2740540"/>
              </a:tblGrid>
              <a:tr h="346656">
                <a:tc>
                  <a:txBody>
                    <a:bodyPr/>
                    <a:lstStyle/>
                    <a:p>
                      <a:r>
                        <a:rPr lang="en-US" dirty="0" smtClean="0"/>
                        <a:t>Worker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remaining</a:t>
                      </a:r>
                      <a:endParaRPr lang="en-US" dirty="0"/>
                    </a:p>
                  </a:txBody>
                  <a:tcPr/>
                </a:tc>
              </a:tr>
              <a:tr h="375061">
                <a:tc rowSpan="2">
                  <a:txBody>
                    <a:bodyPr/>
                    <a:lstStyle/>
                    <a:p>
                      <a:pPr algn="l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Oil</a:t>
                      </a:r>
                      <a:r>
                        <a:rPr lang="en-US" baseline="0" dirty="0" smtClean="0"/>
                        <a:t> 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Working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15mins</a:t>
                      </a:r>
                      <a:endParaRPr lang="en-US" dirty="0"/>
                    </a:p>
                  </a:txBody>
                  <a:tcPr/>
                </a:tc>
              </a:tr>
              <a:tr h="37084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 clutch disk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Waiting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2hrs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waiting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9836961" y="5918516"/>
            <a:ext cx="13920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4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726112" y="875506"/>
            <a:ext cx="3652278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Staff department</a:t>
            </a:r>
            <a:endParaRPr lang="en-US" sz="4000" dirty="0"/>
          </a:p>
        </p:txBody>
      </p:sp>
      <p:sp>
        <p:nvSpPr>
          <p:cNvPr id="5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1332778" y="2101530"/>
            <a:ext cx="4243774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VEHICLE DETAILS</a:t>
            </a:r>
            <a:endParaRPr lang="en-US" sz="4000" dirty="0"/>
          </a:p>
        </p:txBody>
      </p:sp>
      <p:sp>
        <p:nvSpPr>
          <p:cNvPr id="6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1348699" y="862621"/>
            <a:ext cx="4240731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customer DETAILS</a:t>
            </a:r>
            <a:endParaRPr lang="en-US" sz="3200" dirty="0"/>
          </a:p>
        </p:txBody>
      </p:sp>
      <p:sp>
        <p:nvSpPr>
          <p:cNvPr id="7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742802" y="2083968"/>
            <a:ext cx="3652278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STOCK DETAILS</a:t>
            </a:r>
            <a:endParaRPr lang="en-US" sz="4000" dirty="0"/>
          </a:p>
        </p:txBody>
      </p:sp>
      <p:sp>
        <p:nvSpPr>
          <p:cNvPr id="9" name="Title 1">
            <a:hlinkClick r:id="rId7" action="ppaction://hlinksldjump"/>
          </p:cNvPr>
          <p:cNvSpPr txBox="1">
            <a:spLocks/>
          </p:cNvSpPr>
          <p:nvPr/>
        </p:nvSpPr>
        <p:spPr>
          <a:xfrm>
            <a:off x="1307915" y="3371853"/>
            <a:ext cx="4255758" cy="67211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Work status</a:t>
            </a:r>
            <a:endParaRPr lang="en-US" sz="4000" dirty="0"/>
          </a:p>
        </p:txBody>
      </p:sp>
      <p:sp>
        <p:nvSpPr>
          <p:cNvPr id="2" name="TextBox 1">
            <a:hlinkClick r:id="rId8" action="ppaction://hlinksldjump"/>
          </p:cNvPr>
          <p:cNvSpPr txBox="1"/>
          <p:nvPr/>
        </p:nvSpPr>
        <p:spPr>
          <a:xfrm>
            <a:off x="1361298" y="4520485"/>
            <a:ext cx="4189496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ADD MEMO</a:t>
            </a:r>
            <a:endParaRPr lang="en-US" sz="4000" dirty="0">
              <a:solidFill>
                <a:schemeClr val="bg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hlinkClick r:id="rId9" action="ppaction://hlinksldjump"/>
          </p:cNvPr>
          <p:cNvSpPr txBox="1"/>
          <p:nvPr/>
        </p:nvSpPr>
        <p:spPr>
          <a:xfrm>
            <a:off x="4170607" y="5677436"/>
            <a:ext cx="3350655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LOG OUT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>
            <a:hlinkClick r:id="rId10" action="ppaction://hlinksldjump"/>
          </p:cNvPr>
          <p:cNvSpPr txBox="1"/>
          <p:nvPr/>
        </p:nvSpPr>
        <p:spPr>
          <a:xfrm>
            <a:off x="6742521" y="3359240"/>
            <a:ext cx="3624972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TASK TIME</a:t>
            </a:r>
            <a:endParaRPr lang="en-US" sz="4000" dirty="0">
              <a:solidFill>
                <a:schemeClr val="bg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61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23" y="160409"/>
            <a:ext cx="5398826" cy="631161"/>
          </a:xfr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80871" y="1320168"/>
          <a:ext cx="10442054" cy="489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561"/>
                <a:gridCol w="1721561"/>
                <a:gridCol w="1628690"/>
                <a:gridCol w="1927120"/>
                <a:gridCol w="2228472"/>
                <a:gridCol w="1214650"/>
              </a:tblGrid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VEHICLES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319115" y="6322567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7" name="Right Arrow 6">
            <a:hlinkClick r:id="rId3" action="ppaction://hlinksldjump"/>
          </p:cNvPr>
          <p:cNvSpPr/>
          <p:nvPr/>
        </p:nvSpPr>
        <p:spPr>
          <a:xfrm>
            <a:off x="10194878" y="1986423"/>
            <a:ext cx="586853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1888" y="47768"/>
          <a:ext cx="11703827" cy="607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76"/>
                <a:gridCol w="1422508"/>
                <a:gridCol w="1047741"/>
                <a:gridCol w="764271"/>
                <a:gridCol w="750626"/>
                <a:gridCol w="717038"/>
                <a:gridCol w="972173"/>
                <a:gridCol w="1108584"/>
                <a:gridCol w="1119117"/>
                <a:gridCol w="896668"/>
                <a:gridCol w="876803"/>
                <a:gridCol w="977422"/>
              </a:tblGrid>
              <a:tr h="11427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plate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Make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Fuel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Gear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Warranty details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KMs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Service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08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 258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Classic 350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43323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1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Suzuki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Wagon 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23345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37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591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77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0264462" y="6207617"/>
            <a:ext cx="97879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43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675940"/>
              </p:ext>
            </p:extLst>
          </p:nvPr>
        </p:nvGraphicFramePr>
        <p:xfrm>
          <a:off x="68240" y="1607260"/>
          <a:ext cx="12023683" cy="436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457"/>
                <a:gridCol w="738953"/>
                <a:gridCol w="997308"/>
                <a:gridCol w="574317"/>
                <a:gridCol w="828675"/>
                <a:gridCol w="800100"/>
                <a:gridCol w="842963"/>
                <a:gridCol w="857250"/>
                <a:gridCol w="900112"/>
                <a:gridCol w="942979"/>
                <a:gridCol w="766399"/>
                <a:gridCol w="800831"/>
                <a:gridCol w="892731"/>
                <a:gridCol w="11166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plate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Make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Fuel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Gear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Engine no.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 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Insurance</a:t>
                      </a:r>
                    </a:p>
                    <a:p>
                      <a:pPr algn="ctr"/>
                      <a:r>
                        <a:rPr lang="en-US" sz="1400" dirty="0" smtClean="0"/>
                        <a:t>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KMs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Service</a:t>
                      </a:r>
                      <a:r>
                        <a:rPr lang="en-US" sz="1400" baseline="0" dirty="0" smtClean="0"/>
                        <a:t> count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258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black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43323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2019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Suzuki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Wagon R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23345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Right Arrow 2">
            <a:hlinkClick r:id="rId2" action="ppaction://hlinksldjump"/>
          </p:cNvPr>
          <p:cNvSpPr/>
          <p:nvPr/>
        </p:nvSpPr>
        <p:spPr>
          <a:xfrm>
            <a:off x="11095631" y="2425404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>
            <a:off x="11070608" y="2976667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9498844" y="6373506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-2"/>
          <a:ext cx="12191999" cy="621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516"/>
                <a:gridCol w="1871473"/>
                <a:gridCol w="2009451"/>
                <a:gridCol w="2725204"/>
                <a:gridCol w="3151355"/>
              </a:tblGrid>
              <a:tr h="8127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10604310" y="6346209"/>
            <a:ext cx="90075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7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STAFF DEPARTMENT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48838" y="2095019"/>
            <a:ext cx="2467849" cy="51106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WASHING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>
            <a:hlinkClick r:id="rId3" action="ppaction://hlinksldjump"/>
          </p:cNvPr>
          <p:cNvSpPr txBox="1">
            <a:spLocks/>
          </p:cNvSpPr>
          <p:nvPr/>
        </p:nvSpPr>
        <p:spPr>
          <a:xfrm>
            <a:off x="651097" y="2684149"/>
            <a:ext cx="2465590" cy="51106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656977" y="3319058"/>
            <a:ext cx="4713513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TYRE AND ALIGNMENT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647813" y="3962777"/>
            <a:ext cx="3318879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REPAIR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22791" y="4620149"/>
            <a:ext cx="3459812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 REPAIR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9023388" y="6055250"/>
            <a:ext cx="176910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0166" y="1421124"/>
            <a:ext cx="2267108" cy="540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STAFF</a:t>
            </a:r>
            <a:endParaRPr lang="en-US" dirty="0"/>
          </a:p>
        </p:txBody>
      </p:sp>
      <p:sp>
        <p:nvSpPr>
          <p:cNvPr id="10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81394" y="5274824"/>
            <a:ext cx="1907260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40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60" y="0"/>
            <a:ext cx="6529359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dirty="0" smtClean="0"/>
              <a:t>WASHING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9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 smtClean="0"/>
              <a:t>PAINTING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4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5418168" y="4926842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84652" y="3903262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4652" y="4367281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53893" y="3930556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56165" y="4383209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88844" y="1507402"/>
            <a:ext cx="3812722" cy="830997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WORKERS</a:t>
            </a:r>
            <a:endParaRPr lang="en-US" sz="4800" dirty="0"/>
          </a:p>
        </p:txBody>
      </p:sp>
      <p:sp>
        <p:nvSpPr>
          <p:cNvPr id="12" name="TextBox 11">
            <a:hlinkClick r:id="rId3" action="ppaction://hlinksldjump"/>
          </p:cNvPr>
          <p:cNvSpPr txBox="1"/>
          <p:nvPr/>
        </p:nvSpPr>
        <p:spPr>
          <a:xfrm>
            <a:off x="3878246" y="4934045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/>
              <a:t>TYRE AND </a:t>
            </a:r>
            <a:r>
              <a:rPr lang="en-US" dirty="0" smtClean="0"/>
              <a:t>ALIGNMENT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 smtClean="0"/>
              <a:t>BODY REPAIRING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 smtClean="0"/>
              <a:t>ENGINE REPAIRING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0" y="4700918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9265937" y="6212874"/>
            <a:ext cx="172051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3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057877" cy="111616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STATUS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8965143" y="6117338"/>
            <a:ext cx="178871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961302"/>
              </p:ext>
            </p:extLst>
          </p:nvPr>
        </p:nvGraphicFramePr>
        <p:xfrm>
          <a:off x="252693" y="1756646"/>
          <a:ext cx="11003442" cy="379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505"/>
                <a:gridCol w="1088321"/>
                <a:gridCol w="1088321"/>
                <a:gridCol w="1081826"/>
                <a:gridCol w="1210614"/>
                <a:gridCol w="1287887"/>
                <a:gridCol w="888642"/>
                <a:gridCol w="1403798"/>
                <a:gridCol w="1584101"/>
                <a:gridCol w="592427"/>
              </a:tblGrid>
              <a:tr h="32072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</a:t>
                      </a:r>
                      <a:r>
                        <a:rPr lang="en-US" sz="1100" baseline="0" dirty="0" smtClean="0"/>
                        <a:t> NAME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vehicle name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Contact</a:t>
                      </a:r>
                      <a:r>
                        <a:rPr lang="en-US" sz="1100" baseline="0" dirty="0" smtClean="0"/>
                        <a:t> no.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NUMBER PLATE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TYPE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Status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Time remaining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Reason for Additional</a:t>
                      </a:r>
                      <a:r>
                        <a:rPr lang="en-US" sz="1100" baseline="0" dirty="0" smtClean="0"/>
                        <a:t> time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more</a:t>
                      </a:r>
                      <a:endParaRPr lang="en-US" sz="1100" dirty="0"/>
                    </a:p>
                  </a:txBody>
                  <a:tcPr/>
                </a:tc>
              </a:tr>
              <a:tr h="3411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mtClean="0"/>
                        <a:t>CUSTOMER1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 350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9995605574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KL46-R 258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Free</a:t>
                      </a:r>
                      <a:r>
                        <a:rPr lang="en-US" sz="1100" baseline="0" dirty="0" smtClean="0"/>
                        <a:t> service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working</a:t>
                      </a:r>
                      <a:endParaRPr lang="en-US" sz="11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2:45hrs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Change</a:t>
                      </a:r>
                      <a:r>
                        <a:rPr lang="en-US" sz="1100" baseline="0" dirty="0" smtClean="0"/>
                        <a:t> clutch disk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Mustang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9946666015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KL 46</a:t>
                      </a:r>
                      <a:r>
                        <a:rPr lang="en-US" sz="1100" baseline="0" dirty="0" smtClean="0"/>
                        <a:t>-</a:t>
                      </a:r>
                      <a:r>
                        <a:rPr lang="en-US" sz="1100" dirty="0" smtClean="0"/>
                        <a:t>R</a:t>
                      </a:r>
                      <a:r>
                        <a:rPr lang="en-US" sz="1100" baseline="0" dirty="0" smtClean="0"/>
                        <a:t> 505</a:t>
                      </a:r>
                      <a:endParaRPr lang="en-US" sz="1100" dirty="0" smtClean="0"/>
                    </a:p>
                    <a:p>
                      <a:pPr algn="ctr"/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Free service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Waiting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3.30hrs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ight Arrow 7">
            <a:hlinkClick r:id="rId3" action="ppaction://hlinksldjump"/>
          </p:cNvPr>
          <p:cNvSpPr/>
          <p:nvPr/>
        </p:nvSpPr>
        <p:spPr>
          <a:xfrm>
            <a:off x="10753858" y="2266682"/>
            <a:ext cx="360609" cy="154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10777468" y="2650904"/>
            <a:ext cx="360609" cy="154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692" y="526338"/>
            <a:ext cx="3156357" cy="5518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Status details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84591" y="1443507"/>
          <a:ext cx="9906000" cy="3707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0"/>
                <a:gridCol w="2476500"/>
                <a:gridCol w="2476500"/>
                <a:gridCol w="2476500"/>
              </a:tblGrid>
              <a:tr h="346656">
                <a:tc>
                  <a:txBody>
                    <a:bodyPr/>
                    <a:lstStyle/>
                    <a:p>
                      <a:r>
                        <a:rPr lang="en-US" dirty="0" smtClean="0"/>
                        <a:t>Worker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remaining</a:t>
                      </a:r>
                      <a:endParaRPr lang="en-US" dirty="0"/>
                    </a:p>
                  </a:txBody>
                  <a:tcPr/>
                </a:tc>
              </a:tr>
              <a:tr h="375061">
                <a:tc rowSpan="2">
                  <a:txBody>
                    <a:bodyPr/>
                    <a:lstStyle/>
                    <a:p>
                      <a:pPr algn="l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Oil</a:t>
                      </a:r>
                      <a:r>
                        <a:rPr lang="en-US" baseline="0" dirty="0" smtClean="0"/>
                        <a:t> 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Working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15mins</a:t>
                      </a:r>
                      <a:endParaRPr lang="en-US" dirty="0"/>
                    </a:p>
                  </a:txBody>
                  <a:tcPr/>
                </a:tc>
              </a:tr>
              <a:tr h="37084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 clutch disk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Waiting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2hrs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waiting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9836961" y="5918516"/>
            <a:ext cx="13920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3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46879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MOBIL1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VALVOLINE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9611" y="1005158"/>
            <a:ext cx="1542198" cy="40533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60310" y="1009935"/>
            <a:ext cx="2238233" cy="39578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9785445" y="5841242"/>
            <a:ext cx="1392071" cy="36933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8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9785445" y="5841242"/>
            <a:ext cx="1392071" cy="36933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914400"/>
            <a:ext cx="3320869" cy="20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401055" cy="291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completion time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772298"/>
              </p:ext>
            </p:extLst>
          </p:nvPr>
        </p:nvGraphicFramePr>
        <p:xfrm>
          <a:off x="703710" y="1030825"/>
          <a:ext cx="9906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/>
                <a:gridCol w="4953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 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Oil 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 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 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days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10594611" y="6261313"/>
            <a:ext cx="94486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20" y="588845"/>
            <a:ext cx="2182070" cy="5137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783832"/>
              </p:ext>
            </p:extLst>
          </p:nvPr>
        </p:nvGraphicFramePr>
        <p:xfrm>
          <a:off x="356402" y="1517650"/>
          <a:ext cx="11183066" cy="4263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581"/>
                <a:gridCol w="1597581"/>
                <a:gridCol w="1597581"/>
                <a:gridCol w="1399824"/>
                <a:gridCol w="1795338"/>
                <a:gridCol w="1496397"/>
                <a:gridCol w="16987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Customer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plate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Phone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E-mail</a:t>
                      </a:r>
                      <a:r>
                        <a:rPr lang="en-US" sz="1400" baseline="0" dirty="0" smtClean="0"/>
                        <a:t> 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Feedback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suggestion</a:t>
                      </a:r>
                      <a:endParaRPr lang="en-US" sz="1400" dirty="0"/>
                    </a:p>
                  </a:txBody>
                  <a:tcPr/>
                </a:tc>
              </a:tr>
              <a:tr h="778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mustang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KL46-R505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9946666015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cust1@gmail.com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 350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KL46-R258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9995605574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cust2@gmail.com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Average</a:t>
                      </a:r>
                      <a:endParaRPr lang="en-US" sz="14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10202035" y="6156100"/>
            <a:ext cx="1245313" cy="369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749593" y="1671419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D8D7D1"/>
                </a:solidFill>
              </a:rPr>
              <a:t>Sale</a:t>
            </a:r>
          </a:p>
        </p:txBody>
      </p:sp>
      <p:sp>
        <p:nvSpPr>
          <p:cNvPr id="18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6751869" y="605050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DBDAD5"/>
                </a:solidFill>
              </a:rPr>
              <a:t>Staff department</a:t>
            </a:r>
          </a:p>
        </p:txBody>
      </p:sp>
      <p:sp>
        <p:nvSpPr>
          <p:cNvPr id="19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1126716" y="1660176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dirty="0">
                <a:solidFill>
                  <a:srgbClr val="E4E0D7"/>
                </a:solidFill>
              </a:rPr>
              <a:t>VEHICLE </a:t>
            </a:r>
            <a:r>
              <a:rPr lang="en-US" sz="2600" b="1" dirty="0" smtClean="0">
                <a:solidFill>
                  <a:srgbClr val="E4E0D7"/>
                </a:solidFill>
              </a:rPr>
              <a:t>history</a:t>
            </a:r>
            <a:endParaRPr lang="en-US" sz="2600" b="1" dirty="0">
              <a:solidFill>
                <a:srgbClr val="E4E0D7"/>
              </a:solidFill>
            </a:endParaRPr>
          </a:p>
        </p:txBody>
      </p:sp>
      <p:sp>
        <p:nvSpPr>
          <p:cNvPr id="20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3872191" y="5641074"/>
            <a:ext cx="3652278" cy="7292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EBEBE1"/>
                </a:solidFill>
              </a:rPr>
              <a:t>LOG OUT</a:t>
            </a:r>
          </a:p>
        </p:txBody>
      </p:sp>
      <p:sp>
        <p:nvSpPr>
          <p:cNvPr id="21" name="TextBox 20">
            <a:hlinkClick r:id="rId7" action="ppaction://hlinksldjump"/>
          </p:cNvPr>
          <p:cNvSpPr txBox="1"/>
          <p:nvPr/>
        </p:nvSpPr>
        <p:spPr>
          <a:xfrm>
            <a:off x="655835" y="4565981"/>
            <a:ext cx="2082816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Free service</a:t>
            </a:r>
          </a:p>
        </p:txBody>
      </p:sp>
      <p:sp>
        <p:nvSpPr>
          <p:cNvPr id="22" name="TextBox 21">
            <a:hlinkClick r:id="rId8" action="ppaction://hlinksldjump"/>
          </p:cNvPr>
          <p:cNvSpPr txBox="1"/>
          <p:nvPr/>
        </p:nvSpPr>
        <p:spPr>
          <a:xfrm>
            <a:off x="3147538" y="4546613"/>
            <a:ext cx="252020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Paid service</a:t>
            </a:r>
          </a:p>
        </p:txBody>
      </p:sp>
      <p:sp>
        <p:nvSpPr>
          <p:cNvPr id="23" name="TextBox 22">
            <a:hlinkClick r:id="rId9" action="ppaction://hlinksldjump"/>
          </p:cNvPr>
          <p:cNvSpPr txBox="1"/>
          <p:nvPr/>
        </p:nvSpPr>
        <p:spPr>
          <a:xfrm>
            <a:off x="6168863" y="4565980"/>
            <a:ext cx="252020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Repair</a:t>
            </a:r>
          </a:p>
        </p:txBody>
      </p:sp>
      <p:sp>
        <p:nvSpPr>
          <p:cNvPr id="24" name="TextBox 23">
            <a:hlinkClick r:id="rId10" action="ppaction://hlinksldjump"/>
          </p:cNvPr>
          <p:cNvSpPr txBox="1"/>
          <p:nvPr/>
        </p:nvSpPr>
        <p:spPr>
          <a:xfrm>
            <a:off x="9100953" y="4540223"/>
            <a:ext cx="252020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Performance tuning</a:t>
            </a:r>
          </a:p>
        </p:txBody>
      </p:sp>
      <p:sp>
        <p:nvSpPr>
          <p:cNvPr id="25" name="TextBox 24">
            <a:hlinkClick r:id="rId11" action="ppaction://hlinksldjump"/>
          </p:cNvPr>
          <p:cNvSpPr txBox="1"/>
          <p:nvPr/>
        </p:nvSpPr>
        <p:spPr>
          <a:xfrm>
            <a:off x="1108421" y="5150397"/>
            <a:ext cx="1285822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6" name="TextBox 25">
            <a:hlinkClick r:id="rId12" action="ppaction://hlinksldjump"/>
          </p:cNvPr>
          <p:cNvSpPr txBox="1"/>
          <p:nvPr/>
        </p:nvSpPr>
        <p:spPr>
          <a:xfrm>
            <a:off x="3632581" y="5126914"/>
            <a:ext cx="1555844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7" name="TextBox 26">
            <a:hlinkClick r:id="rId13" action="ppaction://hlinksldjump"/>
          </p:cNvPr>
          <p:cNvSpPr txBox="1"/>
          <p:nvPr/>
        </p:nvSpPr>
        <p:spPr>
          <a:xfrm>
            <a:off x="6648736" y="5126915"/>
            <a:ext cx="1555844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8" name="TextBox 27">
            <a:hlinkClick r:id="rId14" action="ppaction://hlinksldjump"/>
          </p:cNvPr>
          <p:cNvSpPr txBox="1"/>
          <p:nvPr/>
        </p:nvSpPr>
        <p:spPr>
          <a:xfrm>
            <a:off x="9664889" y="5126914"/>
            <a:ext cx="1555844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9" name="Title 1">
            <a:hlinkClick r:id="rId15" action="ppaction://hlinksldjump"/>
          </p:cNvPr>
          <p:cNvSpPr txBox="1">
            <a:spLocks/>
          </p:cNvSpPr>
          <p:nvPr/>
        </p:nvSpPr>
        <p:spPr>
          <a:xfrm>
            <a:off x="1116880" y="617923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DDDFD3"/>
                </a:solidFill>
              </a:rPr>
              <a:t>customer </a:t>
            </a:r>
            <a:r>
              <a:rPr lang="en-US" b="1" dirty="0" smtClean="0">
                <a:solidFill>
                  <a:srgbClr val="DDDFD3"/>
                </a:solidFill>
              </a:rPr>
              <a:t>history</a:t>
            </a:r>
            <a:endParaRPr lang="en-US" b="1" dirty="0">
              <a:solidFill>
                <a:srgbClr val="DDDFD3"/>
              </a:solidFill>
            </a:endParaRPr>
          </a:p>
        </p:txBody>
      </p:sp>
      <p:sp>
        <p:nvSpPr>
          <p:cNvPr id="30" name="Title 1">
            <a:hlinkClick r:id="rId16" action="ppaction://hlinksldjump"/>
          </p:cNvPr>
          <p:cNvSpPr txBox="1">
            <a:spLocks/>
          </p:cNvSpPr>
          <p:nvPr/>
        </p:nvSpPr>
        <p:spPr>
          <a:xfrm>
            <a:off x="1177675" y="2706805"/>
            <a:ext cx="3572765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EBEBE1"/>
                </a:solidFill>
              </a:rPr>
              <a:t>Work status</a:t>
            </a:r>
          </a:p>
        </p:txBody>
      </p:sp>
      <p:sp>
        <p:nvSpPr>
          <p:cNvPr id="16" name="Title 1">
            <a:hlinkClick r:id="rId17" action="ppaction://hlinksldjump"/>
          </p:cNvPr>
          <p:cNvSpPr txBox="1">
            <a:spLocks/>
          </p:cNvSpPr>
          <p:nvPr/>
        </p:nvSpPr>
        <p:spPr>
          <a:xfrm>
            <a:off x="6743908" y="2696281"/>
            <a:ext cx="3677349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EBEBE1"/>
                </a:solidFill>
              </a:rPr>
              <a:t>gallery</a:t>
            </a:r>
            <a:endParaRPr lang="en-US" sz="2800" b="1" dirty="0">
              <a:solidFill>
                <a:srgbClr val="EBEBE1"/>
              </a:solidFill>
            </a:endParaRPr>
          </a:p>
        </p:txBody>
      </p:sp>
      <p:sp>
        <p:nvSpPr>
          <p:cNvPr id="31" name="Title 1">
            <a:hlinkClick r:id="rId18" action="ppaction://hlinksldjump"/>
          </p:cNvPr>
          <p:cNvSpPr txBox="1">
            <a:spLocks/>
          </p:cNvSpPr>
          <p:nvPr/>
        </p:nvSpPr>
        <p:spPr>
          <a:xfrm>
            <a:off x="1162648" y="3665087"/>
            <a:ext cx="3572765" cy="6879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EBEBE1"/>
                </a:solidFill>
              </a:rPr>
              <a:t>feedback</a:t>
            </a:r>
            <a:endParaRPr lang="en-US" sz="2800" b="1" dirty="0">
              <a:solidFill>
                <a:srgbClr val="EBEBE1"/>
              </a:solidFill>
            </a:endParaRPr>
          </a:p>
        </p:txBody>
      </p:sp>
      <p:sp>
        <p:nvSpPr>
          <p:cNvPr id="32" name="Title 1">
            <a:hlinkClick r:id="rId19" action="ppaction://hlinksldjump"/>
          </p:cNvPr>
          <p:cNvSpPr txBox="1">
            <a:spLocks/>
          </p:cNvSpPr>
          <p:nvPr/>
        </p:nvSpPr>
        <p:spPr>
          <a:xfrm>
            <a:off x="6735651" y="3637181"/>
            <a:ext cx="3683357" cy="71587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EBEBE1"/>
                </a:solidFill>
              </a:rPr>
              <a:t>Pending works</a:t>
            </a:r>
            <a:endParaRPr lang="en-US" sz="2800" b="1" dirty="0">
              <a:solidFill>
                <a:srgbClr val="EBEB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68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254475"/>
              </p:ext>
            </p:extLst>
          </p:nvPr>
        </p:nvGraphicFramePr>
        <p:xfrm>
          <a:off x="512293" y="140113"/>
          <a:ext cx="10898388" cy="5799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386"/>
                <a:gridCol w="888642"/>
                <a:gridCol w="1352282"/>
                <a:gridCol w="927279"/>
                <a:gridCol w="1262129"/>
                <a:gridCol w="940158"/>
                <a:gridCol w="927279"/>
                <a:gridCol w="888642"/>
                <a:gridCol w="1403797"/>
                <a:gridCol w="978794"/>
              </a:tblGrid>
              <a:tr h="49599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Washing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Painting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TYRE &amp; Alignment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Body repair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Engine repair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7996"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worker1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Works: 1</a:t>
                      </a:r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worker1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Works: 1</a:t>
                      </a:r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worker1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Works: 1</a:t>
                      </a:r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worker1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Works: 1</a:t>
                      </a:r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worker1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Works: 1</a:t>
                      </a:r>
                      <a:endParaRPr lang="en-US" sz="1400" dirty="0"/>
                    </a:p>
                  </a:txBody>
                  <a:tcPr/>
                </a:tc>
              </a:tr>
              <a:tr h="5181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Time: 15mins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Time: 15mins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Time: 15mins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Time: 15mins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Time: 15mins</a:t>
                      </a:r>
                      <a:endParaRPr lang="en-US" sz="1400" dirty="0"/>
                    </a:p>
                  </a:txBody>
                  <a:tcPr/>
                </a:tc>
              </a:tr>
              <a:tr h="247996"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worker2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Works: 2</a:t>
                      </a:r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worker2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Works: 2</a:t>
                      </a:r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worker2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Works: 2</a:t>
                      </a:r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worker2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Works: 2</a:t>
                      </a:r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worker2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Works: 2</a:t>
                      </a:r>
                      <a:endParaRPr lang="en-US" sz="1400" dirty="0"/>
                    </a:p>
                  </a:txBody>
                  <a:tcPr/>
                </a:tc>
              </a:tr>
              <a:tr h="2479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Time:</a:t>
                      </a:r>
                    </a:p>
                    <a:p>
                      <a:pPr algn="ctr"/>
                      <a:r>
                        <a:rPr lang="en-US" sz="1400" dirty="0" smtClean="0"/>
                        <a:t> 30</a:t>
                      </a:r>
                      <a:r>
                        <a:rPr lang="en-US" sz="1400" baseline="0" dirty="0" smtClean="0"/>
                        <a:t> mins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Time:</a:t>
                      </a:r>
                    </a:p>
                    <a:p>
                      <a:pPr algn="ctr"/>
                      <a:r>
                        <a:rPr lang="en-US" sz="1400" dirty="0" smtClean="0"/>
                        <a:t>30</a:t>
                      </a:r>
                      <a:r>
                        <a:rPr lang="en-US" sz="1400" baseline="0" dirty="0" smtClean="0"/>
                        <a:t> mins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Time:</a:t>
                      </a:r>
                    </a:p>
                    <a:p>
                      <a:pPr algn="ctr"/>
                      <a:r>
                        <a:rPr lang="en-US" sz="1400" dirty="0" smtClean="0"/>
                        <a:t> 30</a:t>
                      </a:r>
                      <a:r>
                        <a:rPr lang="en-US" sz="1400" baseline="0" dirty="0" smtClean="0"/>
                        <a:t> mins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Time:</a:t>
                      </a:r>
                    </a:p>
                    <a:p>
                      <a:pPr algn="ctr"/>
                      <a:r>
                        <a:rPr lang="en-US" sz="1400" dirty="0" smtClean="0"/>
                        <a:t> 30</a:t>
                      </a:r>
                      <a:r>
                        <a:rPr lang="en-US" sz="1400" baseline="0" dirty="0" smtClean="0"/>
                        <a:t> mins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Time:</a:t>
                      </a:r>
                    </a:p>
                    <a:p>
                      <a:pPr algn="ctr"/>
                      <a:r>
                        <a:rPr lang="en-US" sz="1400" dirty="0" smtClean="0"/>
                        <a:t> 30</a:t>
                      </a:r>
                      <a:r>
                        <a:rPr lang="en-US" sz="1400" baseline="0" dirty="0" smtClean="0"/>
                        <a:t> mins</a:t>
                      </a:r>
                      <a:endParaRPr lang="en-US" sz="1400" dirty="0"/>
                    </a:p>
                  </a:txBody>
                  <a:tcPr/>
                </a:tc>
              </a:tr>
              <a:tr h="247996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479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51605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516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47996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479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47996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479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82880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82880"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10562642" y="6168980"/>
            <a:ext cx="1245313" cy="369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4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4718" y="841616"/>
            <a:ext cx="49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88210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		customer1	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 		place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Contact no.:		123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</a:t>
            </a:r>
            <a:r>
              <a:rPr lang="en-US" sz="1400" dirty="0" smtClean="0"/>
              <a:t>number:	321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1433" y="1542175"/>
            <a:ext cx="46890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Free service</a:t>
            </a:r>
          </a:p>
        </p:txBody>
      </p:sp>
      <p:sp>
        <p:nvSpPr>
          <p:cNvPr id="29" name="TextBox 28">
            <a:hlinkClick r:id="rId4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Paid service</a:t>
            </a:r>
          </a:p>
        </p:txBody>
      </p:sp>
      <p:sp>
        <p:nvSpPr>
          <p:cNvPr id="30" name="TextBox 29">
            <a:hlinkClick r:id="rId5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/>
              <a:t>Repair</a:t>
            </a:r>
            <a:endParaRPr lang="en-US" b="1" dirty="0"/>
          </a:p>
        </p:txBody>
      </p:sp>
      <p:sp>
        <p:nvSpPr>
          <p:cNvPr id="31" name="TextBox 30">
            <a:hlinkClick r:id="rId6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Performance tuning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3199" y="2663049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187700"/>
              </p:ext>
            </p:extLst>
          </p:nvPr>
        </p:nvGraphicFramePr>
        <p:xfrm>
          <a:off x="130629" y="3040419"/>
          <a:ext cx="4833257" cy="355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                     KL 46 R 258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                                    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                                  Classic 350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                                      2017</a:t>
                      </a:r>
                    </a:p>
                  </a:txBody>
                  <a:tcPr/>
                </a:tc>
              </a:tr>
              <a:tr h="348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                                     black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                              P</a:t>
                      </a:r>
                    </a:p>
                  </a:txBody>
                  <a:tcPr/>
                </a:tc>
              </a:tr>
              <a:tr h="130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                            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                             43323</a:t>
                      </a:r>
                    </a:p>
                  </a:txBody>
                  <a:tcPr/>
                </a:tc>
              </a:tr>
              <a:tr h="294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                  2019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088664" y="1355895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300513" y="2673336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074152" y="964007"/>
            <a:ext cx="265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KMs/time</a:t>
            </a:r>
            <a:r>
              <a:rPr lang="en-US" dirty="0" smtClean="0">
                <a:solidFill>
                  <a:srgbClr val="C00000"/>
                </a:solidFill>
              </a:rPr>
              <a:t>:</a:t>
            </a:r>
            <a:r>
              <a:rPr lang="en-US" dirty="0" smtClean="0"/>
              <a:t>	12000</a:t>
            </a:r>
            <a:endParaRPr lang="en-US" dirty="0"/>
          </a:p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43064" y="963141"/>
            <a:ext cx="2481943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Service Count:</a:t>
            </a:r>
            <a:r>
              <a:rPr lang="en-US" dirty="0" smtClean="0"/>
              <a:t>	5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8400672" y="890570"/>
            <a:ext cx="0" cy="464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14150" y="1330331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696981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99864" y="1369541"/>
            <a:ext cx="0" cy="4594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1398570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>
            <a:hlinkClick r:id="rId3" action="ppaction://hlinksldjump"/>
          </p:cNvPr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7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91365" y="1828800"/>
            <a:ext cx="251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Clutch problem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99797" y="1760561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229365" y="3932835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91367" y="3903258"/>
            <a:ext cx="23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Oil change</a:t>
            </a:r>
            <a:endParaRPr lang="en-US" dirty="0"/>
          </a:p>
        </p:txBody>
      </p:sp>
      <p:sp>
        <p:nvSpPr>
          <p:cNvPr id="6" name="TextBox 5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607639" y="3464417"/>
            <a:ext cx="0" cy="2498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49308" y="3438658"/>
            <a:ext cx="9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84446" y="3876540"/>
            <a:ext cx="65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2hrs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6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4718" y="841616"/>
            <a:ext cx="49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88210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		customer1	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 		place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Contact no.:		123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</a:t>
            </a:r>
            <a:r>
              <a:rPr lang="en-US" sz="1400" dirty="0" smtClean="0"/>
              <a:t>number:	321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1433" y="1542175"/>
            <a:ext cx="46890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service</a:t>
            </a:r>
          </a:p>
        </p:txBody>
      </p:sp>
      <p:sp>
        <p:nvSpPr>
          <p:cNvPr id="29" name="TextBox 28">
            <a:hlinkClick r:id="rId4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Paid service</a:t>
            </a:r>
          </a:p>
        </p:txBody>
      </p:sp>
      <p:sp>
        <p:nvSpPr>
          <p:cNvPr id="30" name="TextBox 29">
            <a:hlinkClick r:id="rId5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/>
              <a:t>Repair</a:t>
            </a:r>
            <a:endParaRPr lang="en-US" b="1" dirty="0"/>
          </a:p>
        </p:txBody>
      </p:sp>
      <p:sp>
        <p:nvSpPr>
          <p:cNvPr id="31" name="TextBox 30">
            <a:hlinkClick r:id="rId6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Performance tuning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3199" y="2663049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187700"/>
              </p:ext>
            </p:extLst>
          </p:nvPr>
        </p:nvGraphicFramePr>
        <p:xfrm>
          <a:off x="130629" y="3040419"/>
          <a:ext cx="4833257" cy="355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                     KL 46 R 258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                                    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                                  Classic 350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                                      2017</a:t>
                      </a:r>
                    </a:p>
                  </a:txBody>
                  <a:tcPr/>
                </a:tc>
              </a:tr>
              <a:tr h="348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                                     black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                              P</a:t>
                      </a:r>
                    </a:p>
                  </a:txBody>
                  <a:tcPr/>
                </a:tc>
              </a:tr>
              <a:tr h="130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                            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                             43323</a:t>
                      </a:r>
                    </a:p>
                  </a:txBody>
                  <a:tcPr/>
                </a:tc>
              </a:tr>
              <a:tr h="294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                  2019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088664" y="1355895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300513" y="2673336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074152" y="964007"/>
            <a:ext cx="265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KMs/time</a:t>
            </a:r>
            <a:r>
              <a:rPr lang="en-US" dirty="0" smtClean="0">
                <a:solidFill>
                  <a:srgbClr val="C00000"/>
                </a:solidFill>
              </a:rPr>
              <a:t>:</a:t>
            </a:r>
            <a:r>
              <a:rPr lang="en-US" dirty="0" smtClean="0"/>
              <a:t>	12000</a:t>
            </a:r>
            <a:endParaRPr lang="en-US" dirty="0"/>
          </a:p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43064" y="963141"/>
            <a:ext cx="2481943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Service Count:</a:t>
            </a:r>
            <a:r>
              <a:rPr lang="en-US" dirty="0" smtClean="0"/>
              <a:t>	5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8400672" y="890570"/>
            <a:ext cx="0" cy="464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14150" y="1330331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696981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99864" y="1369541"/>
            <a:ext cx="0" cy="4594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1398570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>
            <a:hlinkClick r:id="rId3" action="ppaction://hlinksldjump"/>
          </p:cNvPr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7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91365" y="1828800"/>
            <a:ext cx="251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Clutch problem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99797" y="1760561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229365" y="3932835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91367" y="3903258"/>
            <a:ext cx="23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Oil change</a:t>
            </a:r>
            <a:endParaRPr lang="en-US" dirty="0"/>
          </a:p>
        </p:txBody>
      </p:sp>
      <p:sp>
        <p:nvSpPr>
          <p:cNvPr id="6" name="TextBox 5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607639" y="3464417"/>
            <a:ext cx="0" cy="2498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49308" y="3438658"/>
            <a:ext cx="9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4718" y="841616"/>
            <a:ext cx="49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88210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		customer2	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 		place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Mobile </a:t>
            </a:r>
            <a:r>
              <a:rPr lang="en-US" sz="1400" dirty="0" smtClean="0"/>
              <a:t>number:	2323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number</a:t>
            </a:r>
            <a:r>
              <a:rPr lang="en-US" sz="1400" dirty="0" smtClean="0"/>
              <a:t>:	3423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1433" y="1542175"/>
            <a:ext cx="46890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03199" y="2663049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491286"/>
              </p:ext>
            </p:extLst>
          </p:nvPr>
        </p:nvGraphicFramePr>
        <p:xfrm>
          <a:off x="130629" y="2987898"/>
          <a:ext cx="4833257" cy="375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50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                           KL46-2367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                                             Suzuki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                                          wagon R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                                              </a:t>
                      </a:r>
                      <a:r>
                        <a:rPr lang="en-US" sz="1400" baseline="0" dirty="0" smtClean="0"/>
                        <a:t>2012</a:t>
                      </a:r>
                      <a:endParaRPr lang="en-US" sz="1400" dirty="0" smtClean="0"/>
                    </a:p>
                  </a:txBody>
                  <a:tcPr/>
                </a:tc>
              </a:tr>
              <a:tr h="33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                                            white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                                    P</a:t>
                      </a:r>
                    </a:p>
                  </a:txBody>
                  <a:tcPr/>
                </a:tc>
              </a:tr>
              <a:tr h="2898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                                   M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</a:t>
                      </a:r>
                    </a:p>
                  </a:txBody>
                  <a:tcPr/>
                </a:tc>
              </a:tr>
              <a:tr h="2898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KMs: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300513" y="2632392"/>
            <a:ext cx="2026788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614150" y="920899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219309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99864" y="887104"/>
            <a:ext cx="0" cy="5076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920898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4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5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service</a:t>
            </a:r>
          </a:p>
        </p:txBody>
      </p:sp>
      <p:sp>
        <p:nvSpPr>
          <p:cNvPr id="56" name="TextBox 55">
            <a:hlinkClick r:id="rId6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Paid service</a:t>
            </a:r>
          </a:p>
        </p:txBody>
      </p:sp>
      <p:sp>
        <p:nvSpPr>
          <p:cNvPr id="57" name="TextBox 56">
            <a:hlinkClick r:id="rId3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Repair</a:t>
            </a:r>
          </a:p>
        </p:txBody>
      </p:sp>
      <p:sp>
        <p:nvSpPr>
          <p:cNvPr id="59" name="TextBox 58">
            <a:hlinkClick r:id="rId7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Performance tuning</a:t>
            </a:r>
          </a:p>
        </p:txBody>
      </p:sp>
      <p:sp>
        <p:nvSpPr>
          <p:cNvPr id="60" name="TextBox 59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9" name="TextBox 38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08371" y="1403797"/>
            <a:ext cx="209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Over heating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460" y="1403798"/>
            <a:ext cx="399245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1</a:t>
            </a:r>
            <a:endParaRPr lang="en-US" dirty="0">
              <a:latin typeface="Agency FB" panose="020B0503020202020204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9607639" y="3464417"/>
            <a:ext cx="0" cy="2498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49308" y="3438658"/>
            <a:ext cx="9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4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4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5.xml><?xml version="1.0" encoding="utf-8"?>
<a:theme xmlns:a="http://schemas.openxmlformats.org/drawingml/2006/main" name="1_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6.xml><?xml version="1.0" encoding="utf-8"?>
<a:theme xmlns:a="http://schemas.openxmlformats.org/drawingml/2006/main" name="2_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7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8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4343</TotalTime>
  <Words>2371</Words>
  <Application>Microsoft Office PowerPoint</Application>
  <PresentationFormat>Widescreen</PresentationFormat>
  <Paragraphs>1300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60</vt:i4>
      </vt:variant>
    </vt:vector>
  </HeadingPairs>
  <TitlesOfParts>
    <vt:vector size="79" baseType="lpstr">
      <vt:lpstr>Agency FB</vt:lpstr>
      <vt:lpstr>Arial</vt:lpstr>
      <vt:lpstr>Bookman Old Style</vt:lpstr>
      <vt:lpstr>Calibri</vt:lpstr>
      <vt:lpstr>Calibri Light</vt:lpstr>
      <vt:lpstr>Century Gothic</vt:lpstr>
      <vt:lpstr>Rockwell</vt:lpstr>
      <vt:lpstr>Rockwell Condensed</vt:lpstr>
      <vt:lpstr>Segoe Script</vt:lpstr>
      <vt:lpstr>Wingdings</vt:lpstr>
      <vt:lpstr>Wingdings 3</vt:lpstr>
      <vt:lpstr>Wood Type</vt:lpstr>
      <vt:lpstr>Ion</vt:lpstr>
      <vt:lpstr>Damask</vt:lpstr>
      <vt:lpstr>Mesh</vt:lpstr>
      <vt:lpstr>1_Mesh</vt:lpstr>
      <vt:lpstr>2_Mesh</vt:lpstr>
      <vt:lpstr>Retrospect</vt:lpstr>
      <vt:lpstr>1_Retrospect</vt:lpstr>
      <vt:lpstr>VEHICLE SERVICE CENTER</vt:lpstr>
      <vt:lpstr>Milestone service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 WORKER</vt:lpstr>
      <vt:lpstr>ASSIGN WORKER</vt:lpstr>
      <vt:lpstr>ASSIGN WORKER</vt:lpstr>
      <vt:lpstr>ASSIGN WORKER</vt:lpstr>
      <vt:lpstr>MILESTONE SERVICE CENTER</vt:lpstr>
      <vt:lpstr>TASKS</vt:lpstr>
      <vt:lpstr>PENDINg TASKS</vt:lpstr>
      <vt:lpstr>PowerPoint Presentation</vt:lpstr>
      <vt:lpstr>RE Classic 350</vt:lpstr>
      <vt:lpstr>RE Classic 350</vt:lpstr>
      <vt:lpstr>CUSTOMER DETAILS</vt:lpstr>
      <vt:lpstr>VEHICLE DETAILS</vt:lpstr>
      <vt:lpstr>PowerPoint Presentation</vt:lpstr>
      <vt:lpstr>PowerPoint Presentation</vt:lpstr>
      <vt:lpstr>STAFF DEPARTMENT</vt:lpstr>
      <vt:lpstr>WASHING STAFF</vt:lpstr>
      <vt:lpstr>PAINTING STAFF</vt:lpstr>
      <vt:lpstr>TYRE AND ALIGNMENT STAFF</vt:lpstr>
      <vt:lpstr>BODY REPAIRING STAFF</vt:lpstr>
      <vt:lpstr>ENGINE REPAIRING STAFF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STATUS</vt:lpstr>
      <vt:lpstr>Status details</vt:lpstr>
      <vt:lpstr>PowerPoint Presentation</vt:lpstr>
      <vt:lpstr>CUSTOMER DETAILS</vt:lpstr>
      <vt:lpstr>PowerPoint Presentation</vt:lpstr>
      <vt:lpstr>VEHICLE DETAILS</vt:lpstr>
      <vt:lpstr>PowerPoint Presentation</vt:lpstr>
      <vt:lpstr>STAFF DEPARTMENT</vt:lpstr>
      <vt:lpstr>WASHING STAFF</vt:lpstr>
      <vt:lpstr>PAINTING STAFF</vt:lpstr>
      <vt:lpstr>TYRE AND ALIGNMENT STAFF</vt:lpstr>
      <vt:lpstr>BODY REPAIRING STAFF</vt:lpstr>
      <vt:lpstr>ENGINE REPAIRING STAFF</vt:lpstr>
      <vt:lpstr>PowerPoint Presentation</vt:lpstr>
      <vt:lpstr>WORK STATUS</vt:lpstr>
      <vt:lpstr>Status details</vt:lpstr>
      <vt:lpstr>PowerPoint Presentation</vt:lpstr>
      <vt:lpstr>PowerPoint Presentation</vt:lpstr>
      <vt:lpstr>Task completion time</vt:lpstr>
      <vt:lpstr>feedback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</dc:title>
  <dc:creator>Shinas Kabeer</dc:creator>
  <cp:lastModifiedBy>Shinas Kabeer</cp:lastModifiedBy>
  <cp:revision>240</cp:revision>
  <dcterms:created xsi:type="dcterms:W3CDTF">2018-04-12T10:21:19Z</dcterms:created>
  <dcterms:modified xsi:type="dcterms:W3CDTF">2018-05-05T08:03:06Z</dcterms:modified>
</cp:coreProperties>
</file>